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tags/tag4.xml" ContentType="application/vnd.openxmlformats-officedocument.presentationml.tags+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8.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p:sldMasterIdLst>
    <p:sldMasterId id="2147484241" r:id="rId4"/>
    <p:sldMasterId id="2147484162" r:id="rId5"/>
    <p:sldMasterId id="2147484383" r:id="rId6"/>
    <p:sldMasterId id="2147484401" r:id="rId7"/>
    <p:sldMasterId id="2147484406" r:id="rId8"/>
    <p:sldMasterId id="2147484424" r:id="rId9"/>
    <p:sldMasterId id="2147484438" r:id="rId10"/>
    <p:sldMasterId id="2147484447" r:id="rId11"/>
    <p:sldMasterId id="2147484455" r:id="rId12"/>
  </p:sldMasterIdLst>
  <p:notesMasterIdLst>
    <p:notesMasterId r:id="rId33"/>
  </p:notesMasterIdLst>
  <p:handoutMasterIdLst>
    <p:handoutMasterId r:id="rId34"/>
  </p:handoutMasterIdLst>
  <p:sldIdLst>
    <p:sldId id="302" r:id="rId13"/>
    <p:sldId id="338" r:id="rId14"/>
    <p:sldId id="339" r:id="rId15"/>
    <p:sldId id="334" r:id="rId16"/>
    <p:sldId id="333" r:id="rId17"/>
    <p:sldId id="290" r:id="rId18"/>
    <p:sldId id="289" r:id="rId19"/>
    <p:sldId id="296" r:id="rId20"/>
    <p:sldId id="299" r:id="rId21"/>
    <p:sldId id="331" r:id="rId22"/>
    <p:sldId id="332" r:id="rId23"/>
    <p:sldId id="291" r:id="rId24"/>
    <p:sldId id="335" r:id="rId25"/>
    <p:sldId id="329" r:id="rId26"/>
    <p:sldId id="330" r:id="rId27"/>
    <p:sldId id="300" r:id="rId28"/>
    <p:sldId id="336" r:id="rId29"/>
    <p:sldId id="337" r:id="rId30"/>
    <p:sldId id="308" r:id="rId31"/>
    <p:sldId id="266" r:id="rId32"/>
  </p:sldIdLst>
  <p:sldSz cx="9144000" cy="5143500" type="screen16x9"/>
  <p:notesSz cx="7010400" cy="9296400"/>
  <p:embeddedFontLst>
    <p:embeddedFont>
      <p:font typeface="Museo For Dell 300" panose="02000000000000000000" charset="0"/>
      <p:regular r:id="rId35"/>
    </p:embeddedFont>
    <p:embeddedFont>
      <p:font typeface="Museo Sans For Dell Regular" panose="02000000000000000000" pitchFamily="2" charset="0"/>
      <p:regular r:id="rId36"/>
    </p:embeddedFont>
    <p:embeddedFont>
      <p:font typeface="Museo Sans For Dell" panose="02000000000000000000" pitchFamily="2" charset="0"/>
      <p:regular r:id="rId37"/>
      <p:bold r:id="rId38"/>
    </p:embeddedFont>
    <p:embeddedFont>
      <p:font typeface="Museo For Dell" panose="02000000000000000000" pitchFamily="2" charset="0"/>
      <p:regular r:id="rId39"/>
      <p:bold r:id="rId40"/>
    </p:embeddedFont>
    <p:embeddedFont>
      <p:font typeface="MS PGothic" panose="020B0600070205080204" pitchFamily="34" charset="-128"/>
      <p:regular r:id="rId41"/>
    </p:embeddedFont>
    <p:embeddedFont>
      <p:font typeface="Arial Black" panose="020B0A04020102020204" pitchFamily="34" charset="0"/>
      <p:bold r:id="rId42"/>
    </p:embeddedFont>
    <p:embeddedFont>
      <p:font typeface="Museo Sans For Dell" panose="02000000000000000000" pitchFamily="2" charset="0"/>
      <p:regular r:id="rId37"/>
      <p:bold r:id="rId38"/>
    </p:embeddedFont>
    <p:embeddedFont>
      <p:font typeface="Franklin Gothic Medium" panose="020B0603020102020204" pitchFamily="34" charset="0"/>
      <p:regular r:id="rId43"/>
      <p:italic r:id="rId44"/>
    </p:embeddedFont>
  </p:embeddedFontLst>
  <p:custDataLst>
    <p:tags r:id="rId45"/>
  </p:custDataLst>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3072">
          <p15:clr>
            <a:srgbClr val="A4A3A4"/>
          </p15:clr>
        </p15:guide>
        <p15:guide id="2" pos="5577">
          <p15:clr>
            <a:srgbClr val="A4A3A4"/>
          </p15:clr>
        </p15:guide>
        <p15:guide id="3" pos="180">
          <p15:clr>
            <a:srgbClr val="A4A3A4"/>
          </p15:clr>
        </p15:guide>
        <p15:guide id="4" orient="horz">
          <p15:clr>
            <a:srgbClr val="A4A3A4"/>
          </p15:clr>
        </p15:guide>
        <p15:guide id="5" orient="horz" pos="596">
          <p15:clr>
            <a:srgbClr val="A4A3A4"/>
          </p15:clr>
        </p15:guide>
        <p15:guide id="6" orient="horz" pos="2887">
          <p15:clr>
            <a:srgbClr val="A4A3A4"/>
          </p15:clr>
        </p15:guide>
        <p15:guide id="7" orient="horz" pos="663">
          <p15:clr>
            <a:srgbClr val="A4A3A4"/>
          </p15:clr>
        </p15:guide>
        <p15:guide id="8" orient="horz" pos="1137">
          <p15:clr>
            <a:srgbClr val="A4A3A4"/>
          </p15:clr>
        </p15:guide>
        <p15:guide id="9" orient="horz" pos="1757">
          <p15:clr>
            <a:srgbClr val="A4A3A4"/>
          </p15:clr>
        </p15:guide>
        <p15:guide id="10" pos="186">
          <p15:clr>
            <a:srgbClr val="A4A3A4"/>
          </p15:clr>
        </p15:guide>
        <p15:guide id="11" pos="5759">
          <p15:clr>
            <a:srgbClr val="A4A3A4"/>
          </p15:clr>
        </p15:guide>
        <p15:guide id="12" pos="5573">
          <p15:clr>
            <a:srgbClr val="A4A3A4"/>
          </p15:clr>
        </p15:guide>
        <p15:guide id="13" pos="3771">
          <p15:clr>
            <a:srgbClr val="A4A3A4"/>
          </p15:clr>
        </p15:guide>
        <p15:guide id="14" pos="1982">
          <p15:clr>
            <a:srgbClr val="A4A3A4"/>
          </p15:clr>
        </p15:guide>
        <p15:guide id="15" pos="2136">
          <p15:clr>
            <a:srgbClr val="A4A3A4"/>
          </p15:clr>
        </p15:guide>
        <p15:guide id="16" pos="287">
          <p15:clr>
            <a:srgbClr val="A4A3A4"/>
          </p15:clr>
        </p15:guide>
        <p15:guide id="17" pos="80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ve-Marie Lanza" initials="EMCL" lastIdx="1" clrIdx="0"/>
  <p:cmAuthor id="1"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EE"/>
    <a:srgbClr val="A6A6A6"/>
    <a:srgbClr val="B7295A"/>
    <a:srgbClr val="DC5034"/>
    <a:srgbClr val="C1D82F"/>
    <a:srgbClr val="FF7700"/>
    <a:srgbClr val="AAAAAA"/>
    <a:srgbClr val="00447C"/>
    <a:srgbClr val="74CAC7"/>
    <a:srgbClr val="0085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46" autoAdjust="0"/>
    <p:restoredTop sz="87382" autoAdjust="0"/>
  </p:normalViewPr>
  <p:slideViewPr>
    <p:cSldViewPr snapToGrid="0">
      <p:cViewPr varScale="1">
        <p:scale>
          <a:sx n="84" d="100"/>
          <a:sy n="84" d="100"/>
        </p:scale>
        <p:origin x="210" y="108"/>
      </p:cViewPr>
      <p:guideLst>
        <p:guide orient="horz" pos="3072"/>
        <p:guide pos="5577"/>
        <p:guide pos="180"/>
        <p:guide orient="horz"/>
        <p:guide orient="horz" pos="596"/>
        <p:guide orient="horz" pos="2887"/>
        <p:guide orient="horz" pos="663"/>
        <p:guide orient="horz" pos="1137"/>
        <p:guide orient="horz" pos="1757"/>
        <p:guide pos="186"/>
        <p:guide pos="5759"/>
        <p:guide pos="5573"/>
        <p:guide pos="3771"/>
        <p:guide pos="1982"/>
        <p:guide pos="2136"/>
        <p:guide pos="287"/>
        <p:guide pos="80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0" d="100"/>
        <a:sy n="140" d="100"/>
      </p:scale>
      <p:origin x="0" y="0"/>
    </p:cViewPr>
  </p:sorterViewPr>
  <p:notesViewPr>
    <p:cSldViewPr snapToGrid="0">
      <p:cViewPr varScale="1">
        <p:scale>
          <a:sx n="91" d="100"/>
          <a:sy n="91" d="100"/>
        </p:scale>
        <p:origin x="-3762"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handoutMaster" Target="handoutMasters/handoutMaster1.xml"/><Relationship Id="rId42" Type="http://schemas.openxmlformats.org/officeDocument/2006/relationships/font" Target="fonts/font8.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font" Target="fonts/font2.fntdata"/><Relationship Id="rId49"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viewProps" Target="viewProps.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5" name="Rectangle 5"/>
          <p:cNvSpPr>
            <a:spLocks noGrp="1" noChangeArrowheads="1"/>
          </p:cNvSpPr>
          <p:nvPr>
            <p:ph type="sldNum" sz="quarter" idx="3"/>
          </p:nvPr>
        </p:nvSpPr>
        <p:spPr bwMode="auto">
          <a:xfrm>
            <a:off x="6510918" y="9048205"/>
            <a:ext cx="491516" cy="248194"/>
          </a:xfrm>
          <a:prstGeom prst="rect">
            <a:avLst/>
          </a:prstGeom>
          <a:noFill/>
          <a:ln w="9525">
            <a:noFill/>
            <a:miter lim="800000"/>
            <a:headEnd/>
            <a:tailEnd/>
          </a:ln>
          <a:effectLst/>
        </p:spPr>
        <p:txBody>
          <a:bodyPr vert="horz" wrap="square" lIns="90925" tIns="45464" rIns="90925" bIns="45464" numCol="1" anchor="b" anchorCtr="0" compatLnSpc="1">
            <a:prstTxWarp prst="textNoShape">
              <a:avLst/>
            </a:prstTxWarp>
          </a:bodyPr>
          <a:lstStyle>
            <a:lvl1pPr algn="r" defTabSz="909185" eaLnBrk="0" hangingPunct="0">
              <a:lnSpc>
                <a:spcPct val="100000"/>
              </a:lnSpc>
              <a:spcBef>
                <a:spcPct val="0"/>
              </a:spcBef>
              <a:defRPr sz="1200" b="0">
                <a:latin typeface="Times New Roman" pitchFamily="18" charset="0"/>
              </a:defRPr>
            </a:lvl1pPr>
          </a:lstStyle>
          <a:p>
            <a:pPr>
              <a:defRPr/>
            </a:pPr>
            <a:fld id="{AC8DF440-AC1E-4EB3-BCAA-2AAB8924A793}" type="slidenum">
              <a:rPr lang="en-US" sz="1000">
                <a:latin typeface="Museo Sans For Dell" pitchFamily="2" charset="0"/>
              </a:rPr>
              <a:pPr>
                <a:defRPr/>
              </a:pPr>
              <a:t>‹#›</a:t>
            </a:fld>
            <a:endParaRPr lang="en-US" sz="1000" dirty="0">
              <a:latin typeface="Museo Sans For Dell" pitchFamily="2" charset="0"/>
            </a:endParaRPr>
          </a:p>
        </p:txBody>
      </p:sp>
      <p:sp>
        <p:nvSpPr>
          <p:cNvPr id="2" name="fl"/>
          <p:cNvSpPr txBox="1"/>
          <p:nvPr/>
        </p:nvSpPr>
        <p:spPr>
          <a:xfrm>
            <a:off x="0" y="9103360"/>
            <a:ext cx="7010400" cy="223138"/>
          </a:xfrm>
          <a:prstGeom prst="rect">
            <a:avLst/>
          </a:prstGeom>
          <a:noFill/>
        </p:spPr>
        <p:txBody>
          <a:bodyPr vert="horz" rtlCol="0">
            <a:spAutoFit/>
          </a:bodyPr>
          <a:lstStyle/>
          <a:p>
            <a:endParaRPr lang="en-US" sz="850" b="1">
              <a:solidFill>
                <a:srgbClr val="7F7F7F"/>
              </a:solidFill>
              <a:latin typeface="museo sans for dell" panose="02000000000000000000" pitchFamily="2" charset="0"/>
            </a:endParaRPr>
          </a:p>
        </p:txBody>
      </p:sp>
    </p:spTree>
    <p:extLst>
      <p:ext uri="{BB962C8B-B14F-4D97-AF65-F5344CB8AC3E}">
        <p14:creationId xmlns:p14="http://schemas.microsoft.com/office/powerpoint/2010/main" val="3202683488"/>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8" name="Rectangle 4"/>
          <p:cNvSpPr>
            <a:spLocks noGrp="1" noRot="1" noChangeAspect="1" noChangeArrowheads="1" noTextEdit="1"/>
          </p:cNvSpPr>
          <p:nvPr>
            <p:ph type="sldImg" idx="2"/>
          </p:nvPr>
        </p:nvSpPr>
        <p:spPr bwMode="auto">
          <a:xfrm>
            <a:off x="46038" y="384175"/>
            <a:ext cx="6988175" cy="3932238"/>
          </a:xfrm>
          <a:prstGeom prst="rect">
            <a:avLst/>
          </a:prstGeom>
          <a:noFill/>
          <a:ln w="9525">
            <a:solidFill>
              <a:srgbClr val="000000"/>
            </a:solidFill>
            <a:miter lim="800000"/>
            <a:headEnd/>
            <a:tailEnd/>
          </a:ln>
        </p:spPr>
        <p:txBody>
          <a:bodyPr/>
          <a:lstStyle/>
          <a:p>
            <a:endParaRPr lang="en-US"/>
          </a:p>
        </p:txBody>
      </p:sp>
      <p:sp>
        <p:nvSpPr>
          <p:cNvPr id="71685" name="Rectangle 5"/>
          <p:cNvSpPr>
            <a:spLocks noGrp="1" noChangeArrowheads="1"/>
          </p:cNvSpPr>
          <p:nvPr>
            <p:ph type="body" sz="quarter" idx="3"/>
          </p:nvPr>
        </p:nvSpPr>
        <p:spPr bwMode="auto">
          <a:xfrm>
            <a:off x="695084" y="4514514"/>
            <a:ext cx="5677504" cy="4263791"/>
          </a:xfrm>
          <a:prstGeom prst="rect">
            <a:avLst/>
          </a:prstGeom>
          <a:noFill/>
          <a:ln w="9525">
            <a:noFill/>
            <a:miter lim="800000"/>
            <a:headEnd/>
            <a:tailEnd/>
          </a:ln>
          <a:effectLst/>
        </p:spPr>
        <p:txBody>
          <a:bodyPr vert="horz" wrap="square" lIns="90925" tIns="45464" rIns="90925" bIns="45464" numCol="1" anchor="t" anchorCtr="0" compatLnSpc="1">
            <a:prstTxWarp prst="textNoShape">
              <a:avLst/>
            </a:prstTxWarp>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71687" name="Rectangle 7"/>
          <p:cNvSpPr>
            <a:spLocks noGrp="1" noChangeArrowheads="1"/>
          </p:cNvSpPr>
          <p:nvPr>
            <p:ph type="sldNum" sz="quarter" idx="5"/>
          </p:nvPr>
        </p:nvSpPr>
        <p:spPr bwMode="auto">
          <a:xfrm>
            <a:off x="6332759" y="9086840"/>
            <a:ext cx="669675" cy="213454"/>
          </a:xfrm>
          <a:prstGeom prst="rect">
            <a:avLst/>
          </a:prstGeom>
          <a:noFill/>
          <a:ln w="9525">
            <a:noFill/>
            <a:miter lim="800000"/>
            <a:headEnd/>
            <a:tailEnd/>
          </a:ln>
          <a:effectLst/>
        </p:spPr>
        <p:txBody>
          <a:bodyPr vert="horz" wrap="square" lIns="90925" tIns="45464" rIns="90925" bIns="45464" numCol="1" anchor="b" anchorCtr="0" compatLnSpc="1">
            <a:prstTxWarp prst="textNoShape">
              <a:avLst/>
            </a:prstTxWarp>
          </a:bodyPr>
          <a:lstStyle>
            <a:lvl1pPr algn="r" defTabSz="909185" eaLnBrk="0" hangingPunct="0">
              <a:lnSpc>
                <a:spcPct val="100000"/>
              </a:lnSpc>
              <a:spcBef>
                <a:spcPct val="0"/>
              </a:spcBef>
              <a:defRPr sz="1000" b="0">
                <a:latin typeface="Museo Sans For Dell" pitchFamily="2" charset="0"/>
              </a:defRPr>
            </a:lvl1pPr>
          </a:lstStyle>
          <a:p>
            <a:pPr>
              <a:defRPr/>
            </a:pPr>
            <a:fld id="{FA04BB6B-BEDE-48E4-970F-8DFC0D4B5AE7}" type="slidenum">
              <a:rPr lang="en-US" smtClean="0"/>
              <a:pPr>
                <a:defRPr/>
              </a:pPr>
              <a:t>‹#›</a:t>
            </a:fld>
            <a:endParaRPr lang="en-US" dirty="0"/>
          </a:p>
        </p:txBody>
      </p:sp>
      <p:sp>
        <p:nvSpPr>
          <p:cNvPr id="2" name="fl"/>
          <p:cNvSpPr txBox="1"/>
          <p:nvPr/>
        </p:nvSpPr>
        <p:spPr>
          <a:xfrm>
            <a:off x="0" y="9103360"/>
            <a:ext cx="7010400" cy="223138"/>
          </a:xfrm>
          <a:prstGeom prst="rect">
            <a:avLst/>
          </a:prstGeom>
          <a:noFill/>
        </p:spPr>
        <p:txBody>
          <a:bodyPr vert="horz" rtlCol="0">
            <a:spAutoFit/>
          </a:bodyPr>
          <a:lstStyle/>
          <a:p>
            <a:pPr algn="l"/>
            <a:endParaRPr lang="en-US" sz="850" b="1" i="0" u="none" baseline="0">
              <a:solidFill>
                <a:srgbClr val="7F7F7F"/>
              </a:solidFill>
              <a:latin typeface="museo sans for dell" panose="02000000000000000000" pitchFamily="2" charset="0"/>
            </a:endParaRPr>
          </a:p>
        </p:txBody>
      </p:sp>
    </p:spTree>
    <p:extLst>
      <p:ext uri="{BB962C8B-B14F-4D97-AF65-F5344CB8AC3E}">
        <p14:creationId xmlns:p14="http://schemas.microsoft.com/office/powerpoint/2010/main" val="857168872"/>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Museo Sans For Dell" pitchFamily="2" charset="0"/>
        <a:ea typeface="+mn-ea"/>
        <a:cs typeface="+mn-cs"/>
      </a:defRPr>
    </a:lvl1pPr>
    <a:lvl2pPr marL="457200" algn="l" rtl="0" eaLnBrk="0" fontAlgn="base" hangingPunct="0">
      <a:spcBef>
        <a:spcPct val="30000"/>
      </a:spcBef>
      <a:spcAft>
        <a:spcPct val="0"/>
      </a:spcAft>
      <a:defRPr sz="1200" kern="1200">
        <a:solidFill>
          <a:schemeClr val="tx1"/>
        </a:solidFill>
        <a:latin typeface="Museo Sans For Dell" pitchFamily="2" charset="0"/>
        <a:ea typeface="+mn-ea"/>
        <a:cs typeface="+mn-cs"/>
      </a:defRPr>
    </a:lvl2pPr>
    <a:lvl3pPr marL="914400" algn="l" rtl="0" eaLnBrk="0" fontAlgn="base" hangingPunct="0">
      <a:spcBef>
        <a:spcPct val="30000"/>
      </a:spcBef>
      <a:spcAft>
        <a:spcPct val="0"/>
      </a:spcAft>
      <a:defRPr sz="1200" kern="1200">
        <a:solidFill>
          <a:schemeClr val="tx1"/>
        </a:solidFill>
        <a:latin typeface="Museo Sans For Dell" pitchFamily="2" charset="0"/>
        <a:ea typeface="+mn-ea"/>
        <a:cs typeface="+mn-cs"/>
      </a:defRPr>
    </a:lvl3pPr>
    <a:lvl4pPr marL="1371600" algn="l" rtl="0" eaLnBrk="0" fontAlgn="base" hangingPunct="0">
      <a:spcBef>
        <a:spcPct val="30000"/>
      </a:spcBef>
      <a:spcAft>
        <a:spcPct val="0"/>
      </a:spcAft>
      <a:defRPr sz="1200" kern="1200">
        <a:solidFill>
          <a:schemeClr val="tx1"/>
        </a:solidFill>
        <a:latin typeface="Museo Sans For Dell" pitchFamily="2" charset="0"/>
        <a:ea typeface="+mn-ea"/>
        <a:cs typeface="+mn-cs"/>
      </a:defRPr>
    </a:lvl4pPr>
    <a:lvl5pPr marL="1828800" algn="l" rtl="0" eaLnBrk="0" fontAlgn="base" hangingPunct="0">
      <a:spcBef>
        <a:spcPct val="30000"/>
      </a:spcBef>
      <a:spcAft>
        <a:spcPct val="0"/>
      </a:spcAft>
      <a:defRPr sz="1200" kern="1200">
        <a:solidFill>
          <a:schemeClr val="tx1"/>
        </a:solidFill>
        <a:latin typeface="Museo Sans For Dell"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8" y="384175"/>
            <a:ext cx="6988175" cy="39322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A04BB6B-BEDE-48E4-970F-8DFC0D4B5AE7}" type="slidenum">
              <a:rPr lang="en-US" smtClean="0"/>
              <a:pPr>
                <a:defRPr/>
              </a:pPr>
              <a:t>1</a:t>
            </a:fld>
            <a:endParaRPr lang="en-US" dirty="0"/>
          </a:p>
        </p:txBody>
      </p:sp>
    </p:spTree>
    <p:extLst>
      <p:ext uri="{BB962C8B-B14F-4D97-AF65-F5344CB8AC3E}">
        <p14:creationId xmlns:p14="http://schemas.microsoft.com/office/powerpoint/2010/main" val="736215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 KEY POINTS //</a:t>
            </a:r>
            <a:endParaRPr lang="en-US" b="0" dirty="0" smtClean="0"/>
          </a:p>
          <a:p>
            <a:endParaRPr lang="en-US" b="0" dirty="0" smtClean="0"/>
          </a:p>
          <a:p>
            <a:pPr marL="171450" indent="-171450">
              <a:buFont typeface="Arial" panose="020B0604020202020204" pitchFamily="34" charset="0"/>
              <a:buChar char="•"/>
            </a:pPr>
            <a:r>
              <a:rPr lang="en-US" b="0" dirty="0" smtClean="0"/>
              <a:t>There have been significant</a:t>
            </a:r>
            <a:r>
              <a:rPr lang="en-US" b="0" baseline="0" dirty="0" smtClean="0"/>
              <a:t> changes in the world in recent years.</a:t>
            </a:r>
          </a:p>
          <a:p>
            <a:pPr marL="171450" indent="-171450">
              <a:buFont typeface="Arial" panose="020B0604020202020204" pitchFamily="34" charset="0"/>
              <a:buChar char="•"/>
            </a:pPr>
            <a:r>
              <a:rPr lang="en-US" b="0" baseline="0" dirty="0" smtClean="0"/>
              <a:t>Much like no one could have predicted such swift, massive change, no one can predict what’s to come, either.</a:t>
            </a:r>
          </a:p>
          <a:p>
            <a:pPr marL="171450" indent="-171450">
              <a:buFont typeface="Arial" panose="020B0604020202020204" pitchFamily="34" charset="0"/>
              <a:buChar char="•"/>
            </a:pPr>
            <a:endParaRPr lang="en-US" b="0" baseline="0" dirty="0" smtClean="0"/>
          </a:p>
          <a:p>
            <a:pPr marL="0" indent="0">
              <a:buFont typeface="Arial" panose="020B0604020202020204" pitchFamily="34" charset="0"/>
              <a:buNone/>
            </a:pPr>
            <a:r>
              <a:rPr lang="en-US" b="1" baseline="0" dirty="0" smtClean="0"/>
              <a:t>// SCRIPT //</a:t>
            </a:r>
            <a:endParaRPr lang="en-US" b="0" baseline="0" dirty="0" smtClean="0"/>
          </a:p>
          <a:p>
            <a:pPr marL="0" indent="0">
              <a:buFont typeface="Arial" panose="020B0604020202020204" pitchFamily="34" charset="0"/>
              <a:buNone/>
            </a:pPr>
            <a:endParaRPr lang="en-US" b="0" baseline="0" dirty="0" smtClean="0"/>
          </a:p>
          <a:p>
            <a:r>
              <a:rPr lang="en-US" sz="1200" kern="1200" dirty="0" smtClean="0">
                <a:solidFill>
                  <a:schemeClr val="tx1"/>
                </a:solidFill>
                <a:effectLst/>
                <a:latin typeface="Museo Sans For Dell" pitchFamily="2" charset="0"/>
                <a:ea typeface="+mn-ea"/>
                <a:cs typeface="+mn-cs"/>
              </a:rPr>
              <a:t>It’s been said that change is the only constant, and this is very true today. Look at how much the world has changed in just five years, especially as it relates to technology. Just 5 years ago, only about 25% of the world was on the Internet; now it’s closer</a:t>
            </a:r>
            <a:r>
              <a:rPr lang="en-US" sz="1200" kern="1200" baseline="0" dirty="0" smtClean="0">
                <a:solidFill>
                  <a:schemeClr val="tx1"/>
                </a:solidFill>
                <a:effectLst/>
                <a:latin typeface="Museo Sans For Dell" pitchFamily="2" charset="0"/>
                <a:ea typeface="+mn-ea"/>
                <a:cs typeface="+mn-cs"/>
              </a:rPr>
              <a:t> to half</a:t>
            </a:r>
            <a:r>
              <a:rPr lang="en-US" sz="1200" kern="1200" dirty="0" smtClean="0">
                <a:solidFill>
                  <a:schemeClr val="tx1"/>
                </a:solidFill>
                <a:effectLst/>
                <a:latin typeface="Museo Sans For Dell" pitchFamily="2" charset="0"/>
                <a:ea typeface="+mn-ea"/>
                <a:cs typeface="+mn-cs"/>
              </a:rPr>
              <a:t>. We have new ways of communicating — like Tweeting. 500 million Tweets per day — covering the gamut of breaking news, brands and products, and even what we ate for breakfast. And as our world becomes increasingly connected and there are more routes to quicker, easier, richer communication, the digital universe is expanding at a rapid pace, too. </a:t>
            </a:r>
          </a:p>
          <a:p>
            <a:endParaRPr lang="en-US" sz="1200" kern="1200" dirty="0" smtClean="0">
              <a:solidFill>
                <a:schemeClr val="tx1"/>
              </a:solidFill>
              <a:effectLst/>
              <a:latin typeface="Museo Sans For Dell" pitchFamily="2" charset="0"/>
              <a:ea typeface="+mn-ea"/>
              <a:cs typeface="+mn-cs"/>
            </a:endParaRPr>
          </a:p>
          <a:p>
            <a:r>
              <a:rPr lang="en-US" sz="1200" kern="1200" dirty="0" smtClean="0">
                <a:solidFill>
                  <a:schemeClr val="tx1"/>
                </a:solidFill>
                <a:effectLst/>
                <a:latin typeface="Museo Sans For Dell" pitchFamily="2" charset="0"/>
                <a:ea typeface="+mn-ea"/>
                <a:cs typeface="+mn-cs"/>
              </a:rPr>
              <a:t>The point here is, who could have foreseen such swift, massive changes just a few years ago? And on that note, who can predict what’s to come? The answer is: No one.</a:t>
            </a:r>
          </a:p>
          <a:p>
            <a:pPr marL="0" indent="0">
              <a:buFont typeface="Arial" panose="020B0604020202020204" pitchFamily="34" charset="0"/>
              <a:buNone/>
            </a:pPr>
            <a:endParaRPr lang="en-US" b="0" baseline="0" dirty="0" smtClean="0"/>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b="1" u="none" baseline="0" dirty="0" smtClean="0"/>
              <a:t>// REFERENCES //</a:t>
            </a:r>
            <a:endParaRPr lang="en-US" b="0" u="none" baseline="0" dirty="0" smtClean="0"/>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b="0" u="none" baseline="0" dirty="0" smtClean="0"/>
          </a:p>
          <a:p>
            <a:pPr marL="228600" marR="0" indent="-228600" algn="l" defTabSz="914400" rtl="0" eaLnBrk="0" fontAlgn="base" latinLnBrk="0" hangingPunct="0">
              <a:lnSpc>
                <a:spcPct val="100000"/>
              </a:lnSpc>
              <a:spcBef>
                <a:spcPct val="30000"/>
              </a:spcBef>
              <a:spcAft>
                <a:spcPct val="0"/>
              </a:spcAft>
              <a:buClrTx/>
              <a:buSzTx/>
              <a:buFont typeface="Arial" panose="020B0604020202020204" pitchFamily="34" charset="0"/>
              <a:buAutoNum type="arabicPeriod"/>
              <a:tabLst/>
              <a:defRPr/>
            </a:pPr>
            <a:r>
              <a:rPr lang="en-US" b="0" u="none" baseline="0" dirty="0" smtClean="0"/>
              <a:t>http://www.internetlivestats.com/internet-users/. 5/9/15.</a:t>
            </a:r>
          </a:p>
          <a:p>
            <a:pPr marL="228600" marR="0" indent="-228600" algn="l" defTabSz="914400" rtl="0" eaLnBrk="0" fontAlgn="base" latinLnBrk="0" hangingPunct="0">
              <a:lnSpc>
                <a:spcPct val="100000"/>
              </a:lnSpc>
              <a:spcBef>
                <a:spcPct val="30000"/>
              </a:spcBef>
              <a:spcAft>
                <a:spcPct val="0"/>
              </a:spcAft>
              <a:buClrTx/>
              <a:buSzTx/>
              <a:buFont typeface="Arial" panose="020B0604020202020204" pitchFamily="34" charset="0"/>
              <a:buAutoNum type="arabicPeriod"/>
              <a:tabLst/>
              <a:defRPr/>
            </a:pPr>
            <a:r>
              <a:rPr lang="en-US" b="0" u="none" baseline="0" dirty="0" smtClean="0"/>
              <a:t>http://www.internetlivestats.com/twitter-statistics/#trend. 5/9/15.</a:t>
            </a:r>
          </a:p>
          <a:p>
            <a:pPr marL="228600" marR="0" indent="-228600" algn="l" defTabSz="914400" rtl="0" eaLnBrk="0" fontAlgn="base" latinLnBrk="0" hangingPunct="0">
              <a:lnSpc>
                <a:spcPct val="100000"/>
              </a:lnSpc>
              <a:spcBef>
                <a:spcPct val="30000"/>
              </a:spcBef>
              <a:spcAft>
                <a:spcPct val="0"/>
              </a:spcAft>
              <a:buClrTx/>
              <a:buSzTx/>
              <a:buFont typeface="Arial" panose="020B0604020202020204" pitchFamily="34" charset="0"/>
              <a:buAutoNum type="arabicPeriod"/>
              <a:tabLst/>
              <a:defRPr/>
            </a:pPr>
            <a:r>
              <a:rPr lang="en-US" b="0" u="none" baseline="0" dirty="0" smtClean="0"/>
              <a:t>A) http://www.emc.com/collateral/analyst-reports/idc-digital-universe-are-you-ready.pdf. 5/9/15. B) http://www.emc.com/leadership/digital-universe/2014iview/executive-summary.htm. 5/9/15.</a:t>
            </a:r>
          </a:p>
          <a:p>
            <a:pPr marL="228600" marR="0" indent="-228600" algn="l" defTabSz="914400" rtl="0" eaLnBrk="0" fontAlgn="base" latinLnBrk="0" hangingPunct="0">
              <a:lnSpc>
                <a:spcPct val="100000"/>
              </a:lnSpc>
              <a:spcBef>
                <a:spcPct val="30000"/>
              </a:spcBef>
              <a:spcAft>
                <a:spcPct val="0"/>
              </a:spcAft>
              <a:buClrTx/>
              <a:buSzTx/>
              <a:buFont typeface="Arial" panose="020B0604020202020204" pitchFamily="34" charset="0"/>
              <a:buAutoNum type="arabicPeriod"/>
              <a:tabLst/>
              <a:defRPr/>
            </a:pPr>
            <a:endParaRPr lang="en-US" b="0" u="none" baseline="0" dirty="0" smtClean="0"/>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b="1" dirty="0" smtClean="0"/>
              <a:t>// CONTACT //</a:t>
            </a:r>
            <a:endParaRPr lang="en-US" b="0" dirty="0" smtClean="0"/>
          </a:p>
          <a:p>
            <a:pPr marL="0" indent="0">
              <a:buFont typeface="Arial" panose="020B0604020202020204" pitchFamily="34" charset="0"/>
              <a:buNone/>
            </a:pPr>
            <a:endParaRPr lang="en-US" baseline="0" dirty="0" smtClean="0"/>
          </a:p>
          <a:p>
            <a:r>
              <a:rPr lang="en-US" baseline="0" dirty="0" smtClean="0"/>
              <a:t>eve-marie_lanza@dell.com</a:t>
            </a:r>
          </a:p>
          <a:p>
            <a:endParaRPr lang="en-US" dirty="0" smtClean="0"/>
          </a:p>
          <a:p>
            <a:endParaRPr lang="en-US" dirty="0" smtClean="0"/>
          </a:p>
          <a:p>
            <a:endParaRPr lang="en-US" dirty="0" smtClean="0"/>
          </a:p>
          <a:p>
            <a:r>
              <a:rPr lang="en-US" b="1" dirty="0" smtClean="0"/>
              <a:t>//</a:t>
            </a:r>
            <a:r>
              <a:rPr lang="en-US" b="1" baseline="0" dirty="0" smtClean="0"/>
              <a:t> RETAIN THIS ICON LICENSING INFORMATION //</a:t>
            </a:r>
          </a:p>
          <a:p>
            <a:endParaRPr lang="en-US" dirty="0" smtClean="0"/>
          </a:p>
          <a:p>
            <a:r>
              <a:rPr lang="en-US" dirty="0" smtClean="0"/>
              <a:t>&lt;div&gt;Icons made by &lt;a </a:t>
            </a:r>
            <a:r>
              <a:rPr lang="en-US" dirty="0" err="1" smtClean="0"/>
              <a:t>href</a:t>
            </a:r>
            <a:r>
              <a:rPr lang="en-US" dirty="0" smtClean="0"/>
              <a:t>="http://www.flaticon.com/authors/freepik" title="</a:t>
            </a:r>
            <a:r>
              <a:rPr lang="en-US" dirty="0" err="1" smtClean="0"/>
              <a:t>Freepik</a:t>
            </a:r>
            <a:r>
              <a:rPr lang="en-US" dirty="0" smtClean="0"/>
              <a:t>"&gt;</a:t>
            </a:r>
            <a:r>
              <a:rPr lang="en-US" dirty="0" err="1" smtClean="0"/>
              <a:t>Freepik</a:t>
            </a:r>
            <a:r>
              <a:rPr lang="en-US" dirty="0" smtClean="0"/>
              <a:t>&lt;/a&gt; from &lt;a </a:t>
            </a:r>
            <a:r>
              <a:rPr lang="en-US" dirty="0" err="1" smtClean="0"/>
              <a:t>href</a:t>
            </a:r>
            <a:r>
              <a:rPr lang="en-US" dirty="0" smtClean="0"/>
              <a:t>="http://www.flaticon.com" title="</a:t>
            </a:r>
            <a:r>
              <a:rPr lang="en-US" dirty="0" err="1" smtClean="0"/>
              <a:t>Flaticon</a:t>
            </a:r>
            <a:r>
              <a:rPr lang="en-US" dirty="0" smtClean="0"/>
              <a:t>"&gt;www.flaticon.com&lt;/a&gt;             is licensed by &lt;a </a:t>
            </a:r>
            <a:r>
              <a:rPr lang="en-US" dirty="0" err="1" smtClean="0"/>
              <a:t>href</a:t>
            </a:r>
            <a:r>
              <a:rPr lang="en-US" dirty="0" smtClean="0"/>
              <a:t>="http://creativecommons.org/licenses/by/3.0/" title="Creative Commons BY 3.0"&gt;CC BY 3.0&lt;/a&gt;&lt;/div&gt;</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&lt;div&gt;Icons made by &lt;a </a:t>
            </a:r>
            <a:r>
              <a:rPr lang="en-US" dirty="0" err="1" smtClean="0"/>
              <a:t>href</a:t>
            </a:r>
            <a:r>
              <a:rPr lang="en-US" dirty="0" smtClean="0"/>
              <a:t>="http://www.flaticon.com/authors/freepik" title="</a:t>
            </a:r>
            <a:r>
              <a:rPr lang="en-US" dirty="0" err="1" smtClean="0"/>
              <a:t>Freepik</a:t>
            </a:r>
            <a:r>
              <a:rPr lang="en-US" dirty="0" smtClean="0"/>
              <a:t>"&gt;</a:t>
            </a:r>
            <a:r>
              <a:rPr lang="en-US" dirty="0" err="1" smtClean="0"/>
              <a:t>Freepik</a:t>
            </a:r>
            <a:r>
              <a:rPr lang="en-US" dirty="0" smtClean="0"/>
              <a:t>&lt;/a&gt; from &lt;a </a:t>
            </a:r>
            <a:r>
              <a:rPr lang="en-US" dirty="0" err="1" smtClean="0"/>
              <a:t>href</a:t>
            </a:r>
            <a:r>
              <a:rPr lang="en-US" dirty="0" smtClean="0"/>
              <a:t>="http://www.flaticon.com" title="</a:t>
            </a:r>
            <a:r>
              <a:rPr lang="en-US" dirty="0" err="1" smtClean="0"/>
              <a:t>Flaticon</a:t>
            </a:r>
            <a:r>
              <a:rPr lang="en-US" dirty="0" smtClean="0"/>
              <a:t>"&gt;www.flaticon.com&lt;/a&gt;             is licensed by &lt;a </a:t>
            </a:r>
            <a:r>
              <a:rPr lang="en-US" dirty="0" err="1" smtClean="0"/>
              <a:t>href</a:t>
            </a:r>
            <a:r>
              <a:rPr lang="en-US" dirty="0" smtClean="0"/>
              <a:t>="http://creativecommons.org/licenses/by/3.0/" title="Creative Commons BY 3.0"&gt;CC BY 3.0&lt;/a&gt;&lt;/div&gt;</a:t>
            </a:r>
          </a:p>
          <a:p>
            <a:endParaRPr lang="en-US" dirty="0"/>
          </a:p>
        </p:txBody>
      </p:sp>
      <p:sp>
        <p:nvSpPr>
          <p:cNvPr id="4" name="Slide Number Placeholder 3"/>
          <p:cNvSpPr>
            <a:spLocks noGrp="1"/>
          </p:cNvSpPr>
          <p:nvPr>
            <p:ph type="sldNum" sz="quarter" idx="10"/>
          </p:nvPr>
        </p:nvSpPr>
        <p:spPr/>
        <p:txBody>
          <a:bodyPr/>
          <a:lstStyle/>
          <a:p>
            <a:pPr>
              <a:defRPr/>
            </a:pPr>
            <a:fld id="{FA04BB6B-BEDE-48E4-970F-8DFC0D4B5AE7}" type="slidenum">
              <a:rPr lang="en-US" smtClean="0"/>
              <a:pPr>
                <a:defRPr/>
              </a:pPr>
              <a:t>2</a:t>
            </a:fld>
            <a:endParaRPr lang="en-US" dirty="0"/>
          </a:p>
        </p:txBody>
      </p:sp>
    </p:spTree>
    <p:extLst>
      <p:ext uri="{BB962C8B-B14F-4D97-AF65-F5344CB8AC3E}">
        <p14:creationId xmlns:p14="http://schemas.microsoft.com/office/powerpoint/2010/main" val="1481247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dirty="0" smtClean="0"/>
              <a:t>// KEY POINTS //</a:t>
            </a:r>
          </a:p>
          <a:p>
            <a:endParaRPr lang="en-US" b="1" dirty="0" smtClean="0"/>
          </a:p>
          <a:p>
            <a:pPr marL="171450" indent="-171450">
              <a:buFont typeface="Arial" panose="020B0604020202020204" pitchFamily="34" charset="0"/>
              <a:buChar char="•"/>
            </a:pPr>
            <a:r>
              <a:rPr lang="en-US" b="0" dirty="0" smtClean="0"/>
              <a:t>IT leaders must now shift focus from technology priorities to business priorities.</a:t>
            </a:r>
          </a:p>
          <a:p>
            <a:pPr marL="171450" indent="-171450">
              <a:buFont typeface="Arial" panose="020B0604020202020204" pitchFamily="34" charset="0"/>
              <a:buChar char="•"/>
            </a:pPr>
            <a:r>
              <a:rPr lang="en-US" b="0" dirty="0" smtClean="0"/>
              <a:t>These priorities require different competencies and capabilities.</a:t>
            </a:r>
          </a:p>
          <a:p>
            <a:pPr marL="0" indent="0">
              <a:buFont typeface="Arial" panose="020B0604020202020204" pitchFamily="34" charset="0"/>
              <a:buNone/>
            </a:pPr>
            <a:endParaRPr lang="en-US" b="1"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baseline="0" dirty="0" smtClean="0"/>
              <a:t>// SCRIPT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From the perspective of the IT organization, there’s another challenge that is primarily internal. As technologies and IT are enabling the business and giving them a competitive advantage, CEOs are turning more toward CIOs to be the business experts. This is a shift from previous norms when IT used to be singularly focused on technology priorities. When times were different, IT teams became sophisticated technology shops. Now, as priorities are shifting, what we’re seeing is the sophistication of an average IT shop is actually going down—they have simply not been geared toward the business priorities and need to build the acumen.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r>
              <a:rPr lang="en-US" dirty="0" smtClean="0"/>
              <a:t>In this environment, it’s even more important to work with a solution provider—more than just a product vendor—that has the technology capability as well as the business-oriented expertise to help CIOs make the transition successfully from technology priorities to business priorities. </a:t>
            </a:r>
          </a:p>
          <a:p>
            <a:endParaRPr lang="en-US" dirty="0" smtClean="0"/>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b="1" dirty="0" smtClean="0"/>
              <a:t>// CONTACT //</a:t>
            </a:r>
            <a:endParaRPr lang="en-US" b="0" dirty="0" smtClean="0"/>
          </a:p>
          <a:p>
            <a:pPr marL="0" indent="0">
              <a:buFont typeface="Arial" panose="020B0604020202020204" pitchFamily="34" charset="0"/>
              <a:buNone/>
            </a:pPr>
            <a:endParaRPr lang="en-US" baseline="0" dirty="0" smtClean="0"/>
          </a:p>
          <a:p>
            <a:r>
              <a:rPr lang="en-US" baseline="0" dirty="0" smtClean="0"/>
              <a:t>eve-marie_lanza@dell.com</a:t>
            </a:r>
          </a:p>
          <a:p>
            <a:endParaRPr lang="en-US" baseline="0" dirty="0" smtClean="0"/>
          </a:p>
          <a:p>
            <a:r>
              <a:rPr lang="en-US" baseline="0" dirty="0" smtClean="0"/>
              <a:t>// RETAIN THIS LICENSING INFORMATION //</a:t>
            </a:r>
          </a:p>
          <a:p>
            <a:endParaRPr lang="en-US" baseline="0" dirty="0" smtClean="0"/>
          </a:p>
          <a:p>
            <a:r>
              <a:rPr lang="en-US" baseline="0" dirty="0" smtClean="0"/>
              <a:t>&lt;div&gt;Icons made by &lt;a </a:t>
            </a:r>
            <a:r>
              <a:rPr lang="en-US" baseline="0" dirty="0" err="1" smtClean="0"/>
              <a:t>href</a:t>
            </a:r>
            <a:r>
              <a:rPr lang="en-US" baseline="0" dirty="0" smtClean="0"/>
              <a:t>="http://www.flaticon.com/authors/freepik" title="</a:t>
            </a:r>
            <a:r>
              <a:rPr lang="en-US" baseline="0" dirty="0" err="1" smtClean="0"/>
              <a:t>Freepik</a:t>
            </a:r>
            <a:r>
              <a:rPr lang="en-US" baseline="0" dirty="0" smtClean="0"/>
              <a:t>"&gt;</a:t>
            </a:r>
            <a:r>
              <a:rPr lang="en-US" baseline="0" dirty="0" err="1" smtClean="0"/>
              <a:t>Freepik</a:t>
            </a:r>
            <a:r>
              <a:rPr lang="en-US" baseline="0" dirty="0" smtClean="0"/>
              <a:t>&lt;/a&gt; from &lt;a </a:t>
            </a:r>
            <a:r>
              <a:rPr lang="en-US" baseline="0" dirty="0" err="1" smtClean="0"/>
              <a:t>href</a:t>
            </a:r>
            <a:r>
              <a:rPr lang="en-US" baseline="0" dirty="0" smtClean="0"/>
              <a:t>="http://www.flaticon.com" title="</a:t>
            </a:r>
            <a:r>
              <a:rPr lang="en-US" baseline="0" dirty="0" err="1" smtClean="0"/>
              <a:t>Flaticon</a:t>
            </a:r>
            <a:r>
              <a:rPr lang="en-US" baseline="0" dirty="0" smtClean="0"/>
              <a:t>"&gt;www.flaticon.com&lt;/a&gt;             is licensed by &lt;a </a:t>
            </a:r>
            <a:r>
              <a:rPr lang="en-US" baseline="0" dirty="0" err="1" smtClean="0"/>
              <a:t>href</a:t>
            </a:r>
            <a:r>
              <a:rPr lang="en-US" baseline="0" dirty="0" smtClean="0"/>
              <a:t>="http://creativecommons.org/licenses/by/3.0/" title="Creative Commons BY 3.0"&gt;CC BY 3.0&lt;/a&gt;&lt;/div&gt;</a:t>
            </a:r>
          </a:p>
          <a:p>
            <a:r>
              <a:rPr lang="en-US" baseline="0" dirty="0" smtClean="0"/>
              <a:t>&lt;div&gt;Icons made by &lt;a </a:t>
            </a:r>
            <a:r>
              <a:rPr lang="en-US" baseline="0" dirty="0" err="1" smtClean="0"/>
              <a:t>href</a:t>
            </a:r>
            <a:r>
              <a:rPr lang="en-US" baseline="0" dirty="0" smtClean="0"/>
              <a:t>="http://www.flaticon.com/authors/freepik" title="</a:t>
            </a:r>
            <a:r>
              <a:rPr lang="en-US" baseline="0" dirty="0" err="1" smtClean="0"/>
              <a:t>Freepik</a:t>
            </a:r>
            <a:r>
              <a:rPr lang="en-US" baseline="0" dirty="0" smtClean="0"/>
              <a:t>"&gt;</a:t>
            </a:r>
            <a:r>
              <a:rPr lang="en-US" baseline="0" dirty="0" err="1" smtClean="0"/>
              <a:t>Freepik</a:t>
            </a:r>
            <a:r>
              <a:rPr lang="en-US" baseline="0" dirty="0" smtClean="0"/>
              <a:t>&lt;/a&gt; from &lt;a </a:t>
            </a:r>
            <a:r>
              <a:rPr lang="en-US" baseline="0" dirty="0" err="1" smtClean="0"/>
              <a:t>href</a:t>
            </a:r>
            <a:r>
              <a:rPr lang="en-US" baseline="0" dirty="0" smtClean="0"/>
              <a:t>="http://www.flaticon.com" title="</a:t>
            </a:r>
            <a:r>
              <a:rPr lang="en-US" baseline="0" dirty="0" err="1" smtClean="0"/>
              <a:t>Flaticon</a:t>
            </a:r>
            <a:r>
              <a:rPr lang="en-US" baseline="0" dirty="0" smtClean="0"/>
              <a:t>"&gt;www.flaticon.com&lt;/a&gt;             is licensed by &lt;a </a:t>
            </a:r>
            <a:r>
              <a:rPr lang="en-US" baseline="0" dirty="0" err="1" smtClean="0"/>
              <a:t>href</a:t>
            </a:r>
            <a:r>
              <a:rPr lang="en-US" baseline="0" dirty="0" smtClean="0"/>
              <a:t>="http://creativecommons.org/licenses/by/3.0/" title="Creative Commons BY 3.0"&gt;CC BY 3.0&lt;/a&gt;&lt;/div&gt;</a:t>
            </a:r>
          </a:p>
        </p:txBody>
      </p:sp>
      <p:sp>
        <p:nvSpPr>
          <p:cNvPr id="4" name="Slide Number Placeholder 3"/>
          <p:cNvSpPr>
            <a:spLocks noGrp="1"/>
          </p:cNvSpPr>
          <p:nvPr>
            <p:ph type="sldNum" sz="quarter" idx="10"/>
          </p:nvPr>
        </p:nvSpPr>
        <p:spPr/>
        <p:txBody>
          <a:bodyPr/>
          <a:lstStyle/>
          <a:p>
            <a:pPr>
              <a:defRPr/>
            </a:pPr>
            <a:fld id="{FA04BB6B-BEDE-48E4-970F-8DFC0D4B5AE7}" type="slidenum">
              <a:rPr lang="en-US" smtClean="0"/>
              <a:pPr>
                <a:defRPr/>
              </a:pPr>
              <a:t>3</a:t>
            </a:fld>
            <a:endParaRPr lang="en-US" dirty="0"/>
          </a:p>
        </p:txBody>
      </p:sp>
    </p:spTree>
    <p:extLst>
      <p:ext uri="{BB962C8B-B14F-4D97-AF65-F5344CB8AC3E}">
        <p14:creationId xmlns:p14="http://schemas.microsoft.com/office/powerpoint/2010/main" val="1699682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1" dirty="0" smtClean="0"/>
              <a:t>// KEY POINTS //</a:t>
            </a:r>
          </a:p>
          <a:p>
            <a:endParaRPr lang="en-US" sz="800" b="1" dirty="0" smtClean="0"/>
          </a:p>
          <a:p>
            <a:pPr marL="171450" indent="-171450">
              <a:buFont typeface="Arial" panose="020B0604020202020204" pitchFamily="34" charset="0"/>
              <a:buChar char="•"/>
            </a:pPr>
            <a:r>
              <a:rPr lang="en-US" sz="800" b="0" dirty="0" smtClean="0"/>
              <a:t>There are competing paths available to customers, each with their own trade-offs.</a:t>
            </a:r>
          </a:p>
          <a:p>
            <a:pPr marL="171450" indent="-171450">
              <a:buFont typeface="Arial" panose="020B0604020202020204" pitchFamily="34" charset="0"/>
              <a:buChar char="•"/>
            </a:pPr>
            <a:r>
              <a:rPr lang="en-US" sz="800" b="0" dirty="0" smtClean="0"/>
              <a:t>Dell offers a different path which delivers maximum value, flexibility and choice as you evolve.</a:t>
            </a:r>
          </a:p>
          <a:p>
            <a:pPr marL="171450" indent="-171450">
              <a:buFont typeface="Arial" panose="020B0604020202020204" pitchFamily="34" charset="0"/>
              <a:buChar char="•"/>
            </a:pPr>
            <a:endParaRPr lang="en-US" sz="800" b="1"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baseline="0" dirty="0" smtClean="0"/>
              <a:t>// SCRIPT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800" b="1" baseline="0" dirty="0" smtClean="0"/>
          </a:p>
          <a:p>
            <a:r>
              <a:rPr lang="en-US" sz="800" dirty="0" smtClean="0"/>
              <a:t>Here’s the value Dell delivers to you. </a:t>
            </a:r>
          </a:p>
          <a:p>
            <a:endParaRPr lang="en-US" sz="800" dirty="0" smtClean="0"/>
          </a:p>
          <a:p>
            <a:r>
              <a:rPr lang="en-US" sz="800" dirty="0" smtClean="0"/>
              <a:t>We believe there are four types of solution providers. In the bottom left are the legacy system providers. Besides the fact that the initial cost of all of those highly monolithic legacy stacks are extremely expensive, the ongoing maintenance of those is also extremely expensive. And those legacy stacks don’t allow you to take advantage of all the innovation that exists in the industry today. Companies like HP and IBM have massive legacy businesses they’ve held for years.</a:t>
            </a:r>
          </a:p>
          <a:p>
            <a:endParaRPr lang="en-US" sz="800" dirty="0" smtClean="0"/>
          </a:p>
          <a:p>
            <a:r>
              <a:rPr lang="en-US" sz="800" dirty="0" smtClean="0"/>
              <a:t>Then, in the top left, are the new proprietaries. They use x86 standards-based architectures however they have inherent lock-in. In order to deploy UCS from Cisco, for example, everything in your environment has to be ripped out and replaced—from the racks, servers, storage, even the cables! While they promise lower ongoing costs, they are extremely cumbersome and expensive to deploy in your environment. And, again, are you willing to trust one vendor with one technology and expect them to out-innovate the market constantly?</a:t>
            </a:r>
          </a:p>
          <a:p>
            <a:endParaRPr lang="en-US" sz="800" dirty="0" smtClean="0"/>
          </a:p>
          <a:p>
            <a:r>
              <a:rPr lang="en-US" sz="800" dirty="0" smtClean="0"/>
              <a:t>On the bottom right side is the new breed of commodity system providers. Those options are less expensive from an acquisition cost standpoint, however once you start deploying the technologies, you quickly realize the entire deployment and management is 100% on you. What tends to happen is the ongoing cost becomes extremely expensive and the process in total becomes very cumbersome.</a:t>
            </a:r>
          </a:p>
          <a:p>
            <a:endParaRPr lang="en-US" sz="800" dirty="0" smtClean="0"/>
          </a:p>
          <a:p>
            <a:r>
              <a:rPr lang="en-US" sz="800" dirty="0" smtClean="0"/>
              <a:t>The reason we believe we are different is because we can strike a balance between initial costs and your ongoing costs. This is due to the design tenets we discussed—a standards-based approach, open architectures, modular systems that enable you to flexibly scale—which we strongly believe are very different from anybody else in the IT industry today. </a:t>
            </a:r>
          </a:p>
          <a:p>
            <a:endParaRPr lang="en-US" sz="800" dirty="0" smtClean="0"/>
          </a:p>
          <a:p>
            <a:r>
              <a:rPr lang="en-US" sz="800" dirty="0" smtClean="0"/>
              <a:t>We’ve talked about Dell’s philosophy and our value strategy that can help you power your enterprise now and in the future. Now let me give you the attributes of the Future-Ready Enterprise. </a:t>
            </a:r>
          </a:p>
          <a:p>
            <a:endParaRPr lang="en-US" sz="80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baseline="0" dirty="0" smtClean="0"/>
              <a:t>// FOR MORE INFORMATION //</a:t>
            </a:r>
            <a:endParaRPr lang="en-US" sz="800" b="0"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800" b="0"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dirty="0" smtClean="0"/>
              <a:t>Dell Advantage Conversation Guidebook:</a:t>
            </a:r>
            <a:r>
              <a:rPr lang="en-US" sz="800" baseline="0" dirty="0" smtClean="0"/>
              <a:t> https://dell.gosavo.com/Document/Document.aspx?id=35529715&amp;view=&amp;srlid=35672307&amp;srisprm=False&amp;sritidx=0&amp;srpgidx=0&amp;srpgsz=19 </a:t>
            </a:r>
            <a:endParaRPr lang="en-US" sz="800" b="1"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800" b="1" baseline="0" dirty="0" smtClean="0"/>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800" b="1" dirty="0" smtClean="0"/>
              <a:t>// CONTACT //</a:t>
            </a:r>
            <a:endParaRPr lang="en-US" sz="800" b="0" dirty="0" smtClean="0"/>
          </a:p>
          <a:p>
            <a:pPr marL="0" indent="0">
              <a:buFont typeface="Arial" panose="020B0604020202020204" pitchFamily="34" charset="0"/>
              <a:buNone/>
            </a:pPr>
            <a:endParaRPr lang="en-US" sz="800" baseline="0" dirty="0" smtClean="0"/>
          </a:p>
          <a:p>
            <a:r>
              <a:rPr lang="en-US" sz="800" baseline="0" dirty="0" smtClean="0"/>
              <a:t>eve-marie_lanza@dell.com</a:t>
            </a:r>
          </a:p>
        </p:txBody>
      </p:sp>
      <p:sp>
        <p:nvSpPr>
          <p:cNvPr id="4" name="Slide Number Placeholder 3"/>
          <p:cNvSpPr>
            <a:spLocks noGrp="1"/>
          </p:cNvSpPr>
          <p:nvPr>
            <p:ph type="sldNum" sz="quarter" idx="10"/>
          </p:nvPr>
        </p:nvSpPr>
        <p:spPr/>
        <p:txBody>
          <a:bodyPr/>
          <a:lstStyle/>
          <a:p>
            <a:pPr>
              <a:defRPr/>
            </a:pPr>
            <a:fld id="{FA04BB6B-BEDE-48E4-970F-8DFC0D4B5AE7}" type="slidenum">
              <a:rPr lang="en-US" smtClean="0"/>
              <a:pPr>
                <a:defRPr/>
              </a:pPr>
              <a:t>4</a:t>
            </a:fld>
            <a:endParaRPr lang="en-US" dirty="0"/>
          </a:p>
        </p:txBody>
      </p:sp>
    </p:spTree>
    <p:extLst>
      <p:ext uri="{BB962C8B-B14F-4D97-AF65-F5344CB8AC3E}">
        <p14:creationId xmlns:p14="http://schemas.microsoft.com/office/powerpoint/2010/main" val="23088584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 KEY POINTS //</a:t>
            </a:r>
          </a:p>
          <a:p>
            <a:endParaRPr lang="en-US" b="1" dirty="0" smtClean="0"/>
          </a:p>
          <a:p>
            <a:pPr marL="171450" indent="-171450">
              <a:buFont typeface="Arial" panose="020B0604020202020204" pitchFamily="34" charset="0"/>
              <a:buChar char="•"/>
            </a:pPr>
            <a:r>
              <a:rPr lang="en-US" b="0" dirty="0" smtClean="0"/>
              <a:t>Dell believes that customers</a:t>
            </a:r>
            <a:r>
              <a:rPr lang="en-US" b="0" baseline="0" dirty="0" smtClean="0"/>
              <a:t> should not have to make “either/or” choices</a:t>
            </a:r>
            <a:r>
              <a:rPr lang="en-US" b="0" dirty="0" smtClean="0"/>
              <a:t>.</a:t>
            </a:r>
          </a:p>
          <a:p>
            <a:pPr marL="171450" indent="-171450">
              <a:buFont typeface="Arial" panose="020B0604020202020204" pitchFamily="34" charset="0"/>
              <a:buChar char="•"/>
            </a:pPr>
            <a:r>
              <a:rPr lang="en-US" b="0" dirty="0" smtClean="0"/>
              <a:t>We believe in a single</a:t>
            </a:r>
            <a:r>
              <a:rPr lang="en-US" b="0" baseline="0" dirty="0" smtClean="0"/>
              <a:t> infrastructure that supports both modes so that the benefits of both modes can be realized without adding siloes and complexity. </a:t>
            </a:r>
          </a:p>
          <a:p>
            <a:pPr marL="171450" indent="-171450">
              <a:buFont typeface="Arial" panose="020B0604020202020204" pitchFamily="34" charset="0"/>
              <a:buChar char="•"/>
            </a:pPr>
            <a:r>
              <a:rPr lang="en-US" b="0" baseline="0" dirty="0" smtClean="0"/>
              <a:t>Our Future-Ready IT solutions provide a common platform for traditional and new.</a:t>
            </a:r>
            <a:endParaRPr lang="en-US" b="0" dirty="0" smtClean="0"/>
          </a:p>
          <a:p>
            <a:pPr marL="171450" indent="-171450">
              <a:buFont typeface="Arial" panose="020B0604020202020204" pitchFamily="34" charset="0"/>
              <a:buChar char="•"/>
            </a:pPr>
            <a:endParaRPr lang="en-US" b="1"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baseline="0" dirty="0" smtClean="0"/>
              <a:t>// SCRIPT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baseline="0" dirty="0" smtClean="0"/>
          </a:p>
          <a:p>
            <a:r>
              <a:rPr lang="en-US" dirty="0" smtClean="0"/>
              <a:t>Our goal is</a:t>
            </a:r>
            <a:r>
              <a:rPr lang="en-US" baseline="0" dirty="0" smtClean="0"/>
              <a:t> to avoid the traditional/new split going forward, and that compute-centric and software driven architecture we are developing is key. We believe that a singular IT infrastructure architecture can support both, and provide a much lower total cost of ownership overall. Leveraging the emerging software-defined data center technologies from our partners, combining that with our new infrastructure hardware designs delivers a superior “Future Ready” approach that preserves all of the benefit of our virtualization and consolidation efforts of the past half-decade while simultaneously supporting new IT architectures with </a:t>
            </a:r>
            <a:r>
              <a:rPr lang="en-US" baseline="0" dirty="0" err="1" smtClean="0"/>
              <a:t>hyperscale</a:t>
            </a:r>
            <a:r>
              <a:rPr lang="en-US" baseline="0" dirty="0" smtClean="0"/>
              <a:t> inspired efficiency.</a:t>
            </a:r>
          </a:p>
          <a:p>
            <a:endParaRPr lang="en-US" baseline="0" dirty="0" smtClean="0"/>
          </a:p>
          <a:p>
            <a:r>
              <a:rPr lang="en-US" b="1" baseline="0" dirty="0" smtClean="0"/>
              <a:t>// REFERENCES //</a:t>
            </a:r>
          </a:p>
          <a:p>
            <a:endParaRPr lang="en-US" baseline="0" dirty="0" smtClean="0"/>
          </a:p>
          <a:p>
            <a:r>
              <a:rPr lang="en-US" dirty="0" smtClean="0"/>
              <a:t>http://intranet.dell.com/marketing/globalcreative/Brand%20Photography/Forms/DispForm.aspx?ID=283&amp;Source=http%3A%2F%2Fintranet%2Edell%2Ecom%2Fmarketing%2Fglobalcreative%2FBrand%2520Photography%2FForms%2FAllItems%2Easpx&amp;RootFolder=%2Fmarketing%2Fglobalcreative%2FBrand%20Photography</a:t>
            </a:r>
          </a:p>
          <a:p>
            <a:endParaRPr lang="en-US" dirty="0" smtClean="0"/>
          </a:p>
          <a:p>
            <a:r>
              <a:rPr lang="en-US" dirty="0" smtClean="0"/>
              <a:t>https://xau.enfatico.com/PORTAL/MVIEW.php?spreadnumber=0&amp;id=694611&amp;path=/raid/global-asset-library/Dell/Lifestyle/Without_Product/Places/Outdoors/Getty_102373988.psd&amp;server=MTUyLjE0Ni44Ny40Ng==&amp;siteurl=</a:t>
            </a:r>
          </a:p>
          <a:p>
            <a:endParaRPr lang="en-US" dirty="0" smtClean="0"/>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dirty="0" smtClean="0"/>
              <a:t>// CONTACT //</a:t>
            </a:r>
            <a:endParaRPr lang="en-US" sz="1200" b="0" dirty="0" smtClean="0"/>
          </a:p>
          <a:p>
            <a:pPr marL="0" indent="0">
              <a:buFont typeface="Arial" panose="020B0604020202020204" pitchFamily="34" charset="0"/>
              <a:buNone/>
            </a:pPr>
            <a:endParaRPr lang="en-US" sz="1200" baseline="0" dirty="0" smtClean="0"/>
          </a:p>
          <a:p>
            <a:r>
              <a:rPr lang="en-US" sz="1200" baseline="0" dirty="0" smtClean="0"/>
              <a:t>eve-marie_lanza@dell.com</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FA04BB6B-BEDE-48E4-970F-8DFC0D4B5AE7}" type="slidenum">
              <a:rPr lang="en-US" smtClean="0"/>
              <a:pPr>
                <a:defRPr/>
              </a:pPr>
              <a:t>5</a:t>
            </a:fld>
            <a:endParaRPr lang="en-US" dirty="0"/>
          </a:p>
        </p:txBody>
      </p:sp>
    </p:spTree>
    <p:extLst>
      <p:ext uri="{BB962C8B-B14F-4D97-AF65-F5344CB8AC3E}">
        <p14:creationId xmlns:p14="http://schemas.microsoft.com/office/powerpoint/2010/main" val="2462021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8" y="384175"/>
            <a:ext cx="6988175" cy="39322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04BB6B-BEDE-48E4-970F-8DFC0D4B5AE7}" type="slidenum">
              <a:rPr lang="en-US" smtClean="0"/>
              <a:pPr>
                <a:defRPr/>
              </a:pPr>
              <a:t>6</a:t>
            </a:fld>
            <a:endParaRPr lang="en-US" dirty="0"/>
          </a:p>
        </p:txBody>
      </p:sp>
    </p:spTree>
    <p:extLst>
      <p:ext uri="{BB962C8B-B14F-4D97-AF65-F5344CB8AC3E}">
        <p14:creationId xmlns:p14="http://schemas.microsoft.com/office/powerpoint/2010/main" val="1320317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8" y="384175"/>
            <a:ext cx="6988175" cy="39322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A04BB6B-BEDE-48E4-970F-8DFC0D4B5AE7}" type="slidenum">
              <a:rPr lang="en-US" smtClean="0"/>
              <a:pPr>
                <a:defRPr/>
              </a:pPr>
              <a:t>7</a:t>
            </a:fld>
            <a:endParaRPr lang="en-US" dirty="0"/>
          </a:p>
        </p:txBody>
      </p:sp>
    </p:spTree>
    <p:extLst>
      <p:ext uri="{BB962C8B-B14F-4D97-AF65-F5344CB8AC3E}">
        <p14:creationId xmlns:p14="http://schemas.microsoft.com/office/powerpoint/2010/main" val="2288644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8" y="384175"/>
            <a:ext cx="6988175" cy="39322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409802-8388-4F75-AB7A-44CD5D865534}" type="slidenum">
              <a:rPr lang="en-US" smtClean="0"/>
              <a:t>8</a:t>
            </a:fld>
            <a:endParaRPr lang="en-US"/>
          </a:p>
        </p:txBody>
      </p:sp>
    </p:spTree>
    <p:extLst>
      <p:ext uri="{BB962C8B-B14F-4D97-AF65-F5344CB8AC3E}">
        <p14:creationId xmlns:p14="http://schemas.microsoft.com/office/powerpoint/2010/main" val="3845131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8" y="384175"/>
            <a:ext cx="6988175" cy="3932238"/>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a:xfrm>
            <a:off x="3971522" y="0"/>
            <a:ext cx="3037680" cy="463976"/>
          </a:xfrm>
          <a:prstGeom prst="rect">
            <a:avLst/>
          </a:prstGeom>
        </p:spPr>
        <p:txBody>
          <a:bodyPr/>
          <a:lstStyle/>
          <a:p>
            <a:pPr>
              <a:defRPr/>
            </a:pPr>
            <a:endParaRPr lang="en-US" dirty="0"/>
          </a:p>
        </p:txBody>
      </p:sp>
      <p:sp>
        <p:nvSpPr>
          <p:cNvPr id="5" name="Slide Number Placeholder 4"/>
          <p:cNvSpPr>
            <a:spLocks noGrp="1"/>
          </p:cNvSpPr>
          <p:nvPr>
            <p:ph type="sldNum" sz="quarter" idx="11"/>
          </p:nvPr>
        </p:nvSpPr>
        <p:spPr/>
        <p:txBody>
          <a:bodyPr/>
          <a:lstStyle/>
          <a:p>
            <a:pPr>
              <a:defRPr/>
            </a:pPr>
            <a:fld id="{FA04BB6B-BEDE-48E4-970F-8DFC0D4B5AE7}" type="slidenum">
              <a:rPr lang="en-US" smtClean="0"/>
              <a:pPr>
                <a:defRPr/>
              </a:pPr>
              <a:t>9</a:t>
            </a:fld>
            <a:endParaRPr lang="en-US" dirty="0"/>
          </a:p>
        </p:txBody>
      </p:sp>
    </p:spTree>
    <p:extLst>
      <p:ext uri="{BB962C8B-B14F-4D97-AF65-F5344CB8AC3E}">
        <p14:creationId xmlns:p14="http://schemas.microsoft.com/office/powerpoint/2010/main" val="2056689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8" y="384175"/>
            <a:ext cx="6988175" cy="39322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A04BB6B-BEDE-48E4-970F-8DFC0D4B5AE7}" type="slidenum">
              <a:rPr lang="en-US" smtClean="0">
                <a:solidFill>
                  <a:prstClr val="black"/>
                </a:solidFill>
              </a:rPr>
              <a:pPr>
                <a:defRPr/>
              </a:pPr>
              <a:t>10</a:t>
            </a:fld>
            <a:endParaRPr lang="en-US" dirty="0">
              <a:solidFill>
                <a:prstClr val="black"/>
              </a:solidFill>
            </a:endParaRPr>
          </a:p>
        </p:txBody>
      </p:sp>
    </p:spTree>
    <p:extLst>
      <p:ext uri="{BB962C8B-B14F-4D97-AF65-F5344CB8AC3E}">
        <p14:creationId xmlns:p14="http://schemas.microsoft.com/office/powerpoint/2010/main" val="736215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 y="382588"/>
            <a:ext cx="6991350" cy="3933825"/>
          </a:xfrm>
        </p:spPr>
      </p:sp>
      <p:sp>
        <p:nvSpPr>
          <p:cNvPr id="3" name="Notes Placeholder 2"/>
          <p:cNvSpPr>
            <a:spLocks noGrp="1"/>
          </p:cNvSpPr>
          <p:nvPr>
            <p:ph type="body" idx="1"/>
          </p:nvPr>
        </p:nvSpPr>
        <p:spPr/>
        <p:txBody>
          <a:bodyPr/>
          <a:lstStyle/>
          <a:p>
            <a:r>
              <a:rPr lang="en-US" sz="2400" dirty="0" smtClean="0"/>
              <a:t>Utilizing Open, Standards-Based</a:t>
            </a:r>
            <a:r>
              <a:rPr lang="en-US" sz="2400" baseline="0" dirty="0" smtClean="0"/>
              <a:t> Hardware</a:t>
            </a:r>
          </a:p>
          <a:p>
            <a:r>
              <a:rPr lang="en-US" sz="2400" baseline="0" dirty="0" smtClean="0"/>
              <a:t>And Disaggregating the hardware from the </a:t>
            </a:r>
          </a:p>
          <a:p>
            <a:r>
              <a:rPr lang="en-US" sz="2400" baseline="0" dirty="0" smtClean="0"/>
              <a:t>Supporting Software-Defined Overlay</a:t>
            </a:r>
            <a:endParaRPr lang="en-US" sz="2400" dirty="0"/>
          </a:p>
        </p:txBody>
      </p:sp>
      <p:sp>
        <p:nvSpPr>
          <p:cNvPr id="4" name="Slide Number Placeholder 3"/>
          <p:cNvSpPr>
            <a:spLocks noGrp="1"/>
          </p:cNvSpPr>
          <p:nvPr>
            <p:ph type="sldNum" sz="quarter" idx="10"/>
          </p:nvPr>
        </p:nvSpPr>
        <p:spPr/>
        <p:txBody>
          <a:bodyPr/>
          <a:lstStyle/>
          <a:p>
            <a:pPr>
              <a:defRPr/>
            </a:pPr>
            <a:fld id="{FA04BB6B-BEDE-48E4-970F-8DFC0D4B5AE7}" type="slidenum">
              <a:rPr lang="en-US" smtClean="0">
                <a:solidFill>
                  <a:prstClr val="black"/>
                </a:solidFill>
              </a:rPr>
              <a:pPr>
                <a:defRPr/>
              </a:pPr>
              <a:t>11</a:t>
            </a:fld>
            <a:endParaRPr lang="en-US" dirty="0">
              <a:solidFill>
                <a:prstClr val="black"/>
              </a:solidFill>
            </a:endParaRPr>
          </a:p>
        </p:txBody>
      </p:sp>
    </p:spTree>
    <p:extLst>
      <p:ext uri="{BB962C8B-B14F-4D97-AF65-F5344CB8AC3E}">
        <p14:creationId xmlns:p14="http://schemas.microsoft.com/office/powerpoint/2010/main" val="833664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smtClean="0"/>
              <a:t>The value proposition of SDS really varies by business objective but can be categorized in 3 simple buckets:</a:t>
            </a:r>
          </a:p>
          <a:p>
            <a:endParaRPr lang="en-US" dirty="0" smtClean="0"/>
          </a:p>
          <a:p>
            <a:pPr marL="171707" indent="-171707">
              <a:buFont typeface="Arial" panose="020B0604020202020204" pitchFamily="34" charset="0"/>
              <a:buChar char="•"/>
            </a:pPr>
            <a:r>
              <a:rPr lang="en-US" dirty="0" smtClean="0"/>
              <a:t>Improving performance by putting data closer</a:t>
            </a:r>
            <a:r>
              <a:rPr lang="en-US" baseline="0" dirty="0" smtClean="0"/>
              <a:t> to the server (performance-intensive)</a:t>
            </a:r>
          </a:p>
          <a:p>
            <a:pPr marL="171707" indent="-171707">
              <a:buFont typeface="Arial" panose="020B0604020202020204" pitchFamily="34" charset="0"/>
              <a:buChar char="•"/>
            </a:pPr>
            <a:r>
              <a:rPr lang="en-US" baseline="0" dirty="0" smtClean="0"/>
              <a:t>Building on existing investments (evolving data center)</a:t>
            </a:r>
          </a:p>
          <a:p>
            <a:pPr marL="171707" indent="-171707">
              <a:buFont typeface="Arial" panose="020B0604020202020204" pitchFamily="34" charset="0"/>
              <a:buChar char="•"/>
            </a:pPr>
            <a:r>
              <a:rPr lang="en-US" baseline="0" dirty="0" smtClean="0"/>
              <a:t>Leveraging x86-based servers as building blocks (new paradigm)</a:t>
            </a:r>
          </a:p>
          <a:p>
            <a:pPr marL="171707" indent="-171707">
              <a:buFont typeface="Arial" panose="020B0604020202020204" pitchFamily="34" charset="0"/>
              <a:buChar char="•"/>
            </a:pPr>
            <a:endParaRPr lang="en-US" baseline="0" dirty="0" smtClean="0"/>
          </a:p>
          <a:p>
            <a:r>
              <a:rPr lang="en-US" b="1" baseline="0" dirty="0" smtClean="0"/>
              <a:t>Performance intensive</a:t>
            </a:r>
          </a:p>
          <a:p>
            <a:pPr marL="171707" indent="-171707">
              <a:buFont typeface="Arial" panose="020B0604020202020204" pitchFamily="34" charset="0"/>
              <a:buChar char="•"/>
            </a:pPr>
            <a:r>
              <a:rPr lang="en-US" baseline="0" dirty="0" smtClean="0"/>
              <a:t>Mission-critical data gets placed closest to the server removing any latency. This maximizes the performance across the data which in turn delivers better business results by simply performing faster.</a:t>
            </a:r>
          </a:p>
          <a:p>
            <a:pPr marL="171707" indent="-171707">
              <a:buFont typeface="Arial" panose="020B0604020202020204" pitchFamily="34" charset="0"/>
              <a:buChar char="•"/>
            </a:pPr>
            <a:r>
              <a:rPr lang="en-US" baseline="0" dirty="0" smtClean="0"/>
              <a:t>highlight fluid cache for SAN; talking about that traditional SANs still have a place</a:t>
            </a:r>
          </a:p>
          <a:p>
            <a:endParaRPr lang="en-US" baseline="0" dirty="0" smtClean="0"/>
          </a:p>
          <a:p>
            <a:r>
              <a:rPr lang="en-US" b="1" baseline="0" dirty="0" smtClean="0"/>
              <a:t>Evolving data center</a:t>
            </a:r>
          </a:p>
          <a:p>
            <a:pPr marL="171707" indent="-171707">
              <a:buFont typeface="Arial" panose="020B0604020202020204" pitchFamily="34" charset="0"/>
              <a:buChar char="•"/>
            </a:pPr>
            <a:r>
              <a:rPr lang="en-US" baseline="0" dirty="0" smtClean="0"/>
              <a:t>Builds on existing infrastructure.  For most business, ripping their existing infrastructure and replacing with the “newest, latest and greatest” simply isn’t an option.  You’ve likely spent years investing in infrastructure, training an organization to be proficient with the software and applications…and you need to further optimize that environment.  This requires building upon existing investments, and SDS is the natural evolution of the datacenter.  In many cases, the storage architecture of today is heavily software-focused already, and many even ask if their existing solutions are “software defined”…further proving this point.</a:t>
            </a:r>
          </a:p>
          <a:p>
            <a:pPr marL="171707" indent="-171707" defTabSz="915772" eaLnBrk="1" fontAlgn="auto" hangingPunct="1">
              <a:spcBef>
                <a:spcPts val="0"/>
              </a:spcBef>
              <a:spcAft>
                <a:spcPts val="0"/>
              </a:spcAft>
              <a:buFont typeface="Arial" panose="020B0604020202020204" pitchFamily="34" charset="0"/>
              <a:buChar char="•"/>
              <a:defRPr/>
            </a:pPr>
            <a:r>
              <a:rPr lang="en-US" baseline="0" dirty="0" smtClean="0"/>
              <a:t>talk about converged, talk about VMware/MS offers (vSAN, spaces)</a:t>
            </a:r>
          </a:p>
          <a:p>
            <a:pPr marL="171707" indent="-171707">
              <a:buFont typeface="Arial" panose="020B0604020202020204" pitchFamily="34" charset="0"/>
              <a:buChar char="•"/>
            </a:pPr>
            <a:endParaRPr lang="en-US" baseline="0" dirty="0" smtClean="0"/>
          </a:p>
          <a:p>
            <a:r>
              <a:rPr lang="en-US" b="1" baseline="0" dirty="0" smtClean="0"/>
              <a:t>New paradigm</a:t>
            </a:r>
          </a:p>
          <a:p>
            <a:pPr marL="171707" indent="-171707">
              <a:buFont typeface="Arial" panose="020B0604020202020204" pitchFamily="34" charset="0"/>
              <a:buChar char="•"/>
            </a:pPr>
            <a:r>
              <a:rPr lang="en-US" baseline="0" dirty="0" smtClean="0"/>
              <a:t>With the growth of unstructured data and declining budgets, there is demand for low-cost infrastructure that can intelligently create pools of storage resources.  This type of solution would better match the non-mission critical data that many are storing at a higher storage tier today.</a:t>
            </a:r>
            <a:endParaRPr lang="en-US" dirty="0" smtClean="0"/>
          </a:p>
          <a:p>
            <a:pPr marL="171707" indent="-171707">
              <a:buFont typeface="Arial" panose="020B0604020202020204" pitchFamily="34" charset="0"/>
              <a:buChar char="•"/>
            </a:pPr>
            <a:r>
              <a:rPr lang="en-US" baseline="0" dirty="0" smtClean="0"/>
              <a:t>Discuss how growth of unstructured data means you need cost-optimized solutions; highlight Nextenta, OpenStack and Hadoop, Dell focus on innovation with OpenSource</a:t>
            </a: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EF634F2-089B-4FE3-AB7F-C714A7297EEC}"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13471003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a:xfrm>
            <a:off x="3971184" y="0"/>
            <a:ext cx="3037628" cy="464184"/>
          </a:xfrm>
          <a:prstGeom prst="rect">
            <a:avLst/>
          </a:prstGeom>
        </p:spPr>
        <p:txBody>
          <a:bodyPr lIns="91577" tIns="45789" rIns="91577" bIns="45789"/>
          <a:lstStyle/>
          <a:p>
            <a:pPr>
              <a:defRPr/>
            </a:pPr>
            <a:endParaRPr lang="en-US" dirty="0">
              <a:solidFill>
                <a:prstClr val="black"/>
              </a:solidFill>
            </a:endParaRPr>
          </a:p>
        </p:txBody>
      </p:sp>
      <p:sp>
        <p:nvSpPr>
          <p:cNvPr id="5" name="Slide Number Placeholder 4"/>
          <p:cNvSpPr>
            <a:spLocks noGrp="1"/>
          </p:cNvSpPr>
          <p:nvPr>
            <p:ph type="sldNum" sz="quarter" idx="11"/>
          </p:nvPr>
        </p:nvSpPr>
        <p:spPr/>
        <p:txBody>
          <a:bodyPr/>
          <a:lstStyle/>
          <a:p>
            <a:pPr>
              <a:defRPr/>
            </a:pPr>
            <a:fld id="{FA04BB6B-BEDE-48E4-970F-8DFC0D4B5AE7}" type="slidenum">
              <a:rPr lang="en-US" smtClean="0">
                <a:solidFill>
                  <a:prstClr val="black"/>
                </a:solidFill>
              </a:rPr>
              <a:pPr>
                <a:defRPr/>
              </a:pPr>
              <a:t>15</a:t>
            </a:fld>
            <a:endParaRPr lang="en-US" dirty="0">
              <a:solidFill>
                <a:prstClr val="black"/>
              </a:solidFill>
            </a:endParaRPr>
          </a:p>
        </p:txBody>
      </p:sp>
    </p:spTree>
    <p:extLst>
      <p:ext uri="{BB962C8B-B14F-4D97-AF65-F5344CB8AC3E}">
        <p14:creationId xmlns:p14="http://schemas.microsoft.com/office/powerpoint/2010/main" val="1884406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FA04BB6B-BEDE-48E4-970F-8DFC0D4B5AE7}" type="slidenum">
              <a:rPr lang="en-US" smtClean="0"/>
              <a:pPr/>
              <a:t>16</a:t>
            </a:fld>
            <a:endParaRPr lang="en-US" dirty="0"/>
          </a:p>
        </p:txBody>
      </p:sp>
      <p:sp>
        <p:nvSpPr>
          <p:cNvPr id="8" name="Slide Image Placeholder 7"/>
          <p:cNvSpPr>
            <a:spLocks noGrp="1" noRot="1" noChangeAspect="1"/>
          </p:cNvSpPr>
          <p:nvPr>
            <p:ph type="sldImg"/>
          </p:nvPr>
        </p:nvSpPr>
        <p:spPr>
          <a:xfrm>
            <a:off x="46038" y="384175"/>
            <a:ext cx="6986587" cy="3930650"/>
          </a:xfrm>
        </p:spPr>
      </p:sp>
      <p:sp>
        <p:nvSpPr>
          <p:cNvPr id="9" name="Notes Placeholder 8"/>
          <p:cNvSpPr>
            <a:spLocks noGrp="1"/>
          </p:cNvSpPr>
          <p:nvPr>
            <p:ph type="body" idx="1"/>
          </p:nvPr>
        </p:nvSpPr>
        <p:spPr/>
        <p:txBody>
          <a:bodyPr/>
          <a:lstStyle/>
          <a:p>
            <a:r>
              <a:rPr lang="en-US" dirty="0" smtClean="0"/>
              <a:t> </a:t>
            </a:r>
            <a:endParaRPr lang="en-US" sz="1200" kern="1200" dirty="0" smtClean="0">
              <a:solidFill>
                <a:schemeClr val="tx1"/>
              </a:solidFill>
              <a:effectLst/>
              <a:latin typeface="Museo Sans For Dell" pitchFamily="2" charset="0"/>
              <a:ea typeface="+mn-ea"/>
              <a:cs typeface="+mn-cs"/>
            </a:endParaRPr>
          </a:p>
        </p:txBody>
      </p:sp>
    </p:spTree>
    <p:extLst>
      <p:ext uri="{BB962C8B-B14F-4D97-AF65-F5344CB8AC3E}">
        <p14:creationId xmlns:p14="http://schemas.microsoft.com/office/powerpoint/2010/main" val="2694971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 y="382588"/>
            <a:ext cx="6991350" cy="39338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A04BB6B-BEDE-48E4-970F-8DFC0D4B5AE7}" type="slidenum">
              <a:rPr lang="en-US" smtClean="0">
                <a:solidFill>
                  <a:prstClr val="black"/>
                </a:solidFill>
              </a:rPr>
              <a:pPr>
                <a:defRPr/>
              </a:pPr>
              <a:t>17</a:t>
            </a:fld>
            <a:endParaRPr lang="en-US" dirty="0">
              <a:solidFill>
                <a:prstClr val="black"/>
              </a:solidFill>
            </a:endParaRPr>
          </a:p>
        </p:txBody>
      </p:sp>
    </p:spTree>
    <p:extLst>
      <p:ext uri="{BB962C8B-B14F-4D97-AF65-F5344CB8AC3E}">
        <p14:creationId xmlns:p14="http://schemas.microsoft.com/office/powerpoint/2010/main" val="42696428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pPr marL="228943" indent="-228943">
              <a:buAutoNum type="arabicPeriod"/>
            </a:pPr>
            <a:endParaRPr lang="en-US" dirty="0"/>
          </a:p>
        </p:txBody>
      </p:sp>
      <p:sp>
        <p:nvSpPr>
          <p:cNvPr id="4" name="Slide Number Placeholder 3"/>
          <p:cNvSpPr>
            <a:spLocks noGrp="1"/>
          </p:cNvSpPr>
          <p:nvPr>
            <p:ph type="sldNum" sz="quarter" idx="10"/>
          </p:nvPr>
        </p:nvSpPr>
        <p:spPr/>
        <p:txBody>
          <a:bodyPr/>
          <a:lstStyle/>
          <a:p>
            <a:fld id="{277338E2-273A-4EB0-A77F-89730E499ED4}"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35451717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8" y="384175"/>
            <a:ext cx="6988175" cy="3932238"/>
          </a:xfrm>
        </p:spPr>
      </p:sp>
      <p:sp>
        <p:nvSpPr>
          <p:cNvPr id="3" name="Notes Placeholder 2"/>
          <p:cNvSpPr>
            <a:spLocks noGrp="1"/>
          </p:cNvSpPr>
          <p:nvPr>
            <p:ph type="body" idx="1"/>
          </p:nvPr>
        </p:nvSpPr>
        <p:spPr/>
        <p:txBody>
          <a:bodyPr/>
          <a:lstStyle/>
          <a:p>
            <a:pPr marL="1147763" lvl="2" defTabSz="889000">
              <a:lnSpc>
                <a:spcPct val="90000"/>
              </a:lnSpc>
              <a:spcBef>
                <a:spcPts val="200"/>
              </a:spcBef>
              <a:spcAft>
                <a:spcPts val="0"/>
              </a:spcAft>
            </a:pPr>
            <a:r>
              <a:rPr lang="en-US" sz="2000" b="1" dirty="0" smtClean="0">
                <a:solidFill>
                  <a:srgbClr val="FFFFFF"/>
                </a:solidFill>
              </a:rPr>
              <a:t>Prioritize SDDC plans</a:t>
            </a:r>
          </a:p>
          <a:p>
            <a:pPr marL="1147763" lvl="3" defTabSz="533400">
              <a:lnSpc>
                <a:spcPct val="90000"/>
              </a:lnSpc>
              <a:spcBef>
                <a:spcPts val="200"/>
              </a:spcBef>
              <a:spcAft>
                <a:spcPts val="0"/>
              </a:spcAft>
              <a:buClr>
                <a:srgbClr val="0085C3"/>
              </a:buClr>
            </a:pPr>
            <a:r>
              <a:rPr lang="en-US" sz="1400" dirty="0" smtClean="0">
                <a:solidFill>
                  <a:schemeClr val="tx2"/>
                </a:solidFill>
              </a:rPr>
              <a:t>Watch for business needs that require more IT flexibility, “carving out” dedicated resources, and dynamic, rapid-response capabilities. </a:t>
            </a:r>
            <a:endParaRPr lang="en-US" sz="1400" dirty="0" smtClean="0">
              <a:solidFill>
                <a:srgbClr val="FFFFFF"/>
              </a:solidFill>
            </a:endParaRPr>
          </a:p>
          <a:p>
            <a:pPr marL="1147763" lvl="2" defTabSz="889000">
              <a:lnSpc>
                <a:spcPct val="90000"/>
              </a:lnSpc>
              <a:spcBef>
                <a:spcPts val="200"/>
              </a:spcBef>
              <a:spcAft>
                <a:spcPts val="0"/>
              </a:spcAft>
            </a:pPr>
            <a:r>
              <a:rPr lang="en-US" sz="2000" b="1" dirty="0" smtClean="0">
                <a:solidFill>
                  <a:srgbClr val="FFFFFF"/>
                </a:solidFill>
              </a:rPr>
              <a:t>Maintain agility</a:t>
            </a:r>
          </a:p>
          <a:p>
            <a:pPr marL="1147763" lvl="3" defTabSz="533400">
              <a:lnSpc>
                <a:spcPct val="90000"/>
              </a:lnSpc>
              <a:spcBef>
                <a:spcPts val="200"/>
              </a:spcBef>
              <a:spcAft>
                <a:spcPts val="0"/>
              </a:spcAft>
              <a:buClr>
                <a:srgbClr val="0085C3"/>
              </a:buClr>
            </a:pPr>
            <a:r>
              <a:rPr lang="en-US" sz="1400" dirty="0" smtClean="0">
                <a:solidFill>
                  <a:schemeClr val="tx2"/>
                </a:solidFill>
              </a:rPr>
              <a:t>Ensure any solution you consider gives you the freedom to leverage the technology you want, when you want—not what a vendor dictates.</a:t>
            </a:r>
            <a:endParaRPr lang="en-US" sz="1400" dirty="0" smtClean="0">
              <a:solidFill>
                <a:srgbClr val="FFFFFF"/>
              </a:solidFill>
            </a:endParaRPr>
          </a:p>
          <a:p>
            <a:pPr marL="1147763" lvl="2" defTabSz="889000">
              <a:lnSpc>
                <a:spcPct val="90000"/>
              </a:lnSpc>
              <a:spcBef>
                <a:spcPts val="200"/>
              </a:spcBef>
              <a:spcAft>
                <a:spcPts val="0"/>
              </a:spcAft>
            </a:pPr>
            <a:r>
              <a:rPr lang="en-US" sz="2000" b="1" dirty="0" smtClean="0">
                <a:solidFill>
                  <a:srgbClr val="FFFFFF"/>
                </a:solidFill>
              </a:rPr>
              <a:t>Choose a committed partner</a:t>
            </a:r>
          </a:p>
          <a:p>
            <a:pPr marL="1147763" lvl="3" defTabSz="533400">
              <a:lnSpc>
                <a:spcPct val="90000"/>
              </a:lnSpc>
              <a:spcBef>
                <a:spcPts val="200"/>
              </a:spcBef>
              <a:spcAft>
                <a:spcPts val="0"/>
              </a:spcAft>
              <a:buClr>
                <a:srgbClr val="0085C3"/>
              </a:buClr>
            </a:pPr>
            <a:r>
              <a:rPr lang="en-US" sz="1400" smtClean="0">
                <a:solidFill>
                  <a:schemeClr val="tx2"/>
                </a:solidFill>
              </a:rPr>
              <a:t>Work with a solution provider who understands your needs as well as emerging technologies, so when unexpected challenges arise, your outcome is assured.</a:t>
            </a:r>
            <a:endParaRPr lang="en-US" sz="1400" smtClean="0">
              <a:solidFill>
                <a:srgbClr val="FFFFFF"/>
              </a:solidFill>
            </a:endParaRPr>
          </a:p>
          <a:p>
            <a:endParaRPr lang="en-US"/>
          </a:p>
        </p:txBody>
      </p:sp>
      <p:sp>
        <p:nvSpPr>
          <p:cNvPr id="4" name="Slide Number Placeholder 3"/>
          <p:cNvSpPr>
            <a:spLocks noGrp="1"/>
          </p:cNvSpPr>
          <p:nvPr>
            <p:ph type="sldNum" sz="quarter" idx="10"/>
          </p:nvPr>
        </p:nvSpPr>
        <p:spPr/>
        <p:txBody>
          <a:bodyPr/>
          <a:lstStyle/>
          <a:p>
            <a:pPr>
              <a:defRPr/>
            </a:pPr>
            <a:fld id="{FA04BB6B-BEDE-48E4-970F-8DFC0D4B5AE7}" type="slidenum">
              <a:rPr lang="en-US" smtClean="0"/>
              <a:pPr>
                <a:defRPr/>
              </a:pPr>
              <a:t>19</a:t>
            </a:fld>
            <a:endParaRPr lang="en-US" dirty="0"/>
          </a:p>
        </p:txBody>
      </p:sp>
    </p:spTree>
    <p:extLst>
      <p:ext uri="{BB962C8B-B14F-4D97-AF65-F5344CB8AC3E}">
        <p14:creationId xmlns:p14="http://schemas.microsoft.com/office/powerpoint/2010/main" val="1888672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19" y="271886"/>
            <a:ext cx="7955280" cy="640080"/>
          </a:xfrm>
        </p:spPr>
        <p:txBody>
          <a:bodyPr/>
          <a:lstStyle>
            <a:lvl1pPr>
              <a:defRPr baseline="0"/>
            </a:lvl1pPr>
          </a:lstStyle>
          <a:p>
            <a:r>
              <a:rPr lang="en-US" dirty="0" smtClean="0"/>
              <a:t>Click to edit content page title</a:t>
            </a:r>
            <a:endParaRPr lang="en-US" dirty="0"/>
          </a:p>
        </p:txBody>
      </p:sp>
      <p:sp>
        <p:nvSpPr>
          <p:cNvPr id="6" name="Content Placeholder 2"/>
          <p:cNvSpPr>
            <a:spLocks noGrp="1"/>
          </p:cNvSpPr>
          <p:nvPr>
            <p:ph sz="half" idx="1" hasCustomPrompt="1"/>
          </p:nvPr>
        </p:nvSpPr>
        <p:spPr>
          <a:xfrm>
            <a:off x="274320" y="1280160"/>
            <a:ext cx="7924386" cy="3200400"/>
          </a:xfrm>
        </p:spPr>
        <p:txBody>
          <a:bodyPr wrap="square" lIns="0" tIns="0" rIns="0" bIns="0">
            <a:normAutofit/>
          </a:bodyPr>
          <a:lstStyle>
            <a:lvl1pPr marL="0" indent="0">
              <a:lnSpc>
                <a:spcPct val="100000"/>
              </a:lnSpc>
              <a:spcBef>
                <a:spcPts val="1200"/>
              </a:spcBef>
              <a:spcAft>
                <a:spcPts val="0"/>
              </a:spcAft>
              <a:buClr>
                <a:srgbClr val="AAAAAA"/>
              </a:buClr>
              <a:buFont typeface="Arial" pitchFamily="34" charset="0"/>
              <a:buNone/>
              <a:defRPr sz="1400" b="1">
                <a:solidFill>
                  <a:schemeClr val="bg1"/>
                </a:solidFill>
                <a:latin typeface="Museo Sans For Dell" pitchFamily="2" charset="0"/>
              </a:defRPr>
            </a:lvl1pPr>
            <a:lvl2pPr marL="341313" indent="-171450">
              <a:lnSpc>
                <a:spcPct val="100000"/>
              </a:lnSpc>
              <a:spcBef>
                <a:spcPts val="300"/>
              </a:spcBef>
              <a:spcAft>
                <a:spcPts val="0"/>
              </a:spcAft>
              <a:buClr>
                <a:schemeClr val="bg1"/>
              </a:buClr>
              <a:buFont typeface="Arial" panose="020B0604020202020204" pitchFamily="34" charset="0"/>
              <a:buChar char="•"/>
              <a:defRPr sz="1200">
                <a:solidFill>
                  <a:schemeClr val="bg2"/>
                </a:solidFill>
                <a:latin typeface="Museo Sans For Dell" pitchFamily="2" charset="0"/>
              </a:defRPr>
            </a:lvl2pPr>
            <a:lvl3pPr marL="688975" indent="-177800" defTabSz="688975">
              <a:lnSpc>
                <a:spcPct val="100000"/>
              </a:lnSpc>
              <a:spcBef>
                <a:spcPts val="300"/>
              </a:spcBef>
              <a:spcAft>
                <a:spcPts val="0"/>
              </a:spcAft>
              <a:buClr>
                <a:srgbClr val="AAAAAA"/>
              </a:buClr>
              <a:buFont typeface="Museo Sans For Dell" panose="02000000000000000000" pitchFamily="2" charset="0"/>
              <a:buChar char="−"/>
              <a:defRPr sz="1000" baseline="0">
                <a:solidFill>
                  <a:schemeClr val="bg2"/>
                </a:solidFill>
                <a:latin typeface="Museo Sans For Dell" pitchFamily="2" charset="0"/>
              </a:defRPr>
            </a:lvl3pPr>
            <a:lvl4pPr>
              <a:spcBef>
                <a:spcPts val="300"/>
              </a:spcBef>
              <a:spcAft>
                <a:spcPts val="0"/>
              </a:spcAft>
              <a:buClr>
                <a:srgbClr val="AAAAAA"/>
              </a:buClr>
              <a:defRPr sz="1000" baseline="0">
                <a:solidFill>
                  <a:schemeClr val="bg2"/>
                </a:solidFill>
                <a:latin typeface="Museo Sans For Dell" pitchFamily="2" charset="0"/>
              </a:defRPr>
            </a:lvl4pPr>
            <a:lvl5pPr>
              <a:spcBef>
                <a:spcPts val="300"/>
              </a:spcBef>
              <a:spcAft>
                <a:spcPts val="0"/>
              </a:spcAft>
              <a:buClr>
                <a:srgbClr val="AAAAAA"/>
              </a:buClr>
              <a:defRPr sz="1200">
                <a:solidFill>
                  <a:schemeClr val="tx1"/>
                </a:solidFill>
                <a:latin typeface="Museo Sans For Dell" pitchFamily="2" charset="0"/>
              </a:defRPr>
            </a:lvl5pPr>
            <a:lvl6pPr>
              <a:defRPr sz="1800"/>
            </a:lvl6pPr>
            <a:lvl7pPr>
              <a:defRPr sz="1800"/>
            </a:lvl7pPr>
            <a:lvl8pPr>
              <a:defRPr sz="1800"/>
            </a:lvl8pPr>
            <a:lvl9pPr>
              <a:defRPr sz="1800"/>
            </a:lvl9pPr>
          </a:lstStyle>
          <a:p>
            <a:pPr lvl="0"/>
            <a:r>
              <a:rPr lang="en-US" dirty="0" smtClean="0"/>
              <a:t>Click to edit text</a:t>
            </a:r>
          </a:p>
          <a:p>
            <a:pPr lvl="1"/>
            <a:r>
              <a:rPr lang="en-US" dirty="0" smtClean="0"/>
              <a:t>Second level</a:t>
            </a:r>
          </a:p>
          <a:p>
            <a:pPr lvl="2"/>
            <a:r>
              <a:rPr lang="en-US" dirty="0" smtClean="0"/>
              <a:t>Third level (avoid)</a:t>
            </a:r>
          </a:p>
        </p:txBody>
      </p:sp>
    </p:spTree>
    <p:extLst>
      <p:ext uri="{BB962C8B-B14F-4D97-AF65-F5344CB8AC3E}">
        <p14:creationId xmlns:p14="http://schemas.microsoft.com/office/powerpoint/2010/main" val="1078062111"/>
      </p:ext>
    </p:extLst>
  </p:cSld>
  <p:clrMapOvr>
    <a:masterClrMapping/>
  </p:clrMapOvr>
  <p:transition spd="med">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19" y="271886"/>
            <a:ext cx="7955280" cy="664797"/>
          </a:xfrm>
        </p:spPr>
        <p:txBody>
          <a:bodyPr/>
          <a:lstStyle>
            <a:lvl1pPr>
              <a:defRPr/>
            </a:lvl1pPr>
          </a:lstStyle>
          <a:p>
            <a:r>
              <a:rPr lang="en-US" dirty="0" smtClean="0"/>
              <a:t>Click to edit content page title</a:t>
            </a:r>
            <a:endParaRPr lang="en-US" dirty="0"/>
          </a:p>
        </p:txBody>
      </p:sp>
    </p:spTree>
    <p:extLst>
      <p:ext uri="{BB962C8B-B14F-4D97-AF65-F5344CB8AC3E}">
        <p14:creationId xmlns:p14="http://schemas.microsoft.com/office/powerpoint/2010/main" val="1775402808"/>
      </p:ext>
    </p:extLst>
  </p:cSld>
  <p:clrMapOvr>
    <a:masterClrMapping/>
  </p:clrMapOvr>
  <p:transition spd="med">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9552137"/>
      </p:ext>
    </p:extLst>
  </p:cSld>
  <p:clrMapOvr>
    <a:masterClrMapping/>
  </p:clrMapOvr>
  <p:transition spd="med">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Dell Dark Red divider slide">
    <p:bg>
      <p:bgPr>
        <a:solidFill>
          <a:schemeClr val="accent5"/>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4" name="Picture 3" descr="dell_whit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20302" y="4540803"/>
            <a:ext cx="475126" cy="475126"/>
          </a:xfrm>
          <a:prstGeom prst="rect">
            <a:avLst/>
          </a:prstGeom>
        </p:spPr>
      </p:pic>
      <p:sp>
        <p:nvSpPr>
          <p:cNvPr id="5" name="TextBox 4"/>
          <p:cNvSpPr txBox="1"/>
          <p:nvPr userDrawn="1"/>
        </p:nvSpPr>
        <p:spPr>
          <a:xfrm>
            <a:off x="199489" y="4655648"/>
            <a:ext cx="1200970"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tx1"/>
                </a:solidFill>
                <a:latin typeface="+mn-lt"/>
              </a:rPr>
              <a:t>Dell World</a:t>
            </a:r>
            <a:r>
              <a:rPr lang="en-US" sz="1200" dirty="0" smtClean="0">
                <a:solidFill>
                  <a:schemeClr val="tx1"/>
                </a:solidFill>
                <a:latin typeface="+mn-lt"/>
              </a:rPr>
              <a:t> </a:t>
            </a:r>
            <a:r>
              <a:rPr lang="en-US" sz="1050" dirty="0" smtClean="0">
                <a:solidFill>
                  <a:schemeClr val="tx1"/>
                </a:solidFill>
                <a:latin typeface="+mn-lt"/>
              </a:rPr>
              <a:t>2014</a:t>
            </a:r>
            <a:endParaRPr lang="en-US" sz="1200" dirty="0" smtClean="0">
              <a:solidFill>
                <a:schemeClr val="tx1"/>
              </a:solidFill>
              <a:latin typeface="+mn-lt"/>
            </a:endParaRPr>
          </a:p>
        </p:txBody>
      </p:sp>
    </p:spTree>
    <p:extLst>
      <p:ext uri="{BB962C8B-B14F-4D97-AF65-F5344CB8AC3E}">
        <p14:creationId xmlns:p14="http://schemas.microsoft.com/office/powerpoint/2010/main" val="276830753"/>
      </p:ext>
    </p:extLst>
  </p:cSld>
  <p:clrMapOvr>
    <a:masterClrMapping/>
  </p:clrMapOvr>
  <p:transition spd="med">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Dell Dark Blue divider slide">
    <p:bg>
      <p:bgPr>
        <a:solidFill>
          <a:schemeClr val="accent1"/>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4" name="Picture 3" descr="dell_whit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20302" y="4540803"/>
            <a:ext cx="475126" cy="475126"/>
          </a:xfrm>
          <a:prstGeom prst="rect">
            <a:avLst/>
          </a:prstGeom>
        </p:spPr>
      </p:pic>
      <p:sp>
        <p:nvSpPr>
          <p:cNvPr id="5" name="TextBox 4"/>
          <p:cNvSpPr txBox="1"/>
          <p:nvPr userDrawn="1"/>
        </p:nvSpPr>
        <p:spPr>
          <a:xfrm>
            <a:off x="199489" y="4655648"/>
            <a:ext cx="1200970"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tx1"/>
                </a:solidFill>
                <a:latin typeface="+mn-lt"/>
              </a:rPr>
              <a:t>Dell World</a:t>
            </a:r>
            <a:r>
              <a:rPr lang="en-US" sz="1200" dirty="0" smtClean="0">
                <a:solidFill>
                  <a:schemeClr val="tx1"/>
                </a:solidFill>
                <a:latin typeface="+mn-lt"/>
              </a:rPr>
              <a:t> </a:t>
            </a:r>
            <a:r>
              <a:rPr lang="en-US" sz="1050" dirty="0" smtClean="0">
                <a:solidFill>
                  <a:schemeClr val="tx1"/>
                </a:solidFill>
                <a:latin typeface="+mn-lt"/>
              </a:rPr>
              <a:t>2014</a:t>
            </a:r>
            <a:endParaRPr lang="en-US" sz="1200" dirty="0" smtClean="0">
              <a:solidFill>
                <a:schemeClr val="tx1"/>
              </a:solidFill>
              <a:latin typeface="+mn-lt"/>
            </a:endParaRPr>
          </a:p>
        </p:txBody>
      </p:sp>
    </p:spTree>
    <p:extLst>
      <p:ext uri="{BB962C8B-B14F-4D97-AF65-F5344CB8AC3E}">
        <p14:creationId xmlns:p14="http://schemas.microsoft.com/office/powerpoint/2010/main" val="276830753"/>
      </p:ext>
    </p:extLst>
  </p:cSld>
  <p:clrMapOvr>
    <a:masterClrMapping/>
  </p:clrMapOvr>
  <p:transition spd="med">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Dell Green Purple slide">
    <p:bg>
      <p:bgPr>
        <a:solidFill>
          <a:srgbClr val="7030A0"/>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4" name="Picture 3" descr="dell_whit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20302" y="4540803"/>
            <a:ext cx="475126" cy="475126"/>
          </a:xfrm>
          <a:prstGeom prst="rect">
            <a:avLst/>
          </a:prstGeom>
        </p:spPr>
      </p:pic>
      <p:sp>
        <p:nvSpPr>
          <p:cNvPr id="5" name="TextBox 4"/>
          <p:cNvSpPr txBox="1"/>
          <p:nvPr userDrawn="1"/>
        </p:nvSpPr>
        <p:spPr>
          <a:xfrm>
            <a:off x="199489" y="4655648"/>
            <a:ext cx="1200970"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tx1"/>
                </a:solidFill>
                <a:latin typeface="+mn-lt"/>
              </a:rPr>
              <a:t>Dell World</a:t>
            </a:r>
            <a:r>
              <a:rPr lang="en-US" sz="1200" dirty="0" smtClean="0">
                <a:solidFill>
                  <a:schemeClr val="tx1"/>
                </a:solidFill>
                <a:latin typeface="+mn-lt"/>
              </a:rPr>
              <a:t> </a:t>
            </a:r>
            <a:r>
              <a:rPr lang="en-US" sz="1050" dirty="0" smtClean="0">
                <a:solidFill>
                  <a:schemeClr val="tx1"/>
                </a:solidFill>
                <a:latin typeface="+mn-lt"/>
              </a:rPr>
              <a:t>2014</a:t>
            </a:r>
            <a:endParaRPr lang="en-US" sz="1200" dirty="0" smtClean="0">
              <a:solidFill>
                <a:schemeClr val="tx1"/>
              </a:solidFill>
              <a:latin typeface="+mn-lt"/>
            </a:endParaRPr>
          </a:p>
        </p:txBody>
      </p:sp>
    </p:spTree>
    <p:extLst>
      <p:ext uri="{BB962C8B-B14F-4D97-AF65-F5344CB8AC3E}">
        <p14:creationId xmlns:p14="http://schemas.microsoft.com/office/powerpoint/2010/main" val="1145893239"/>
      </p:ext>
    </p:extLst>
  </p:cSld>
  <p:clrMapOvr>
    <a:masterClrMapping/>
  </p:clrMapOvr>
  <p:transition spd="med">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Dell Red divider slide">
    <p:bg>
      <p:bgPr>
        <a:solidFill>
          <a:srgbClr val="DC5034"/>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4" name="Picture 3" descr="dell_whit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20302" y="4540803"/>
            <a:ext cx="475126" cy="475126"/>
          </a:xfrm>
          <a:prstGeom prst="rect">
            <a:avLst/>
          </a:prstGeom>
        </p:spPr>
      </p:pic>
      <p:sp>
        <p:nvSpPr>
          <p:cNvPr id="5" name="TextBox 4"/>
          <p:cNvSpPr txBox="1"/>
          <p:nvPr userDrawn="1"/>
        </p:nvSpPr>
        <p:spPr>
          <a:xfrm>
            <a:off x="199489" y="4655648"/>
            <a:ext cx="1200970"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tx1"/>
                </a:solidFill>
                <a:latin typeface="+mn-lt"/>
              </a:rPr>
              <a:t>Dell World</a:t>
            </a:r>
            <a:r>
              <a:rPr lang="en-US" sz="1200" dirty="0" smtClean="0">
                <a:solidFill>
                  <a:schemeClr val="tx1"/>
                </a:solidFill>
                <a:latin typeface="+mn-lt"/>
              </a:rPr>
              <a:t> </a:t>
            </a:r>
            <a:r>
              <a:rPr lang="en-US" sz="1050" dirty="0" smtClean="0">
                <a:solidFill>
                  <a:schemeClr val="tx1"/>
                </a:solidFill>
                <a:latin typeface="+mn-lt"/>
              </a:rPr>
              <a:t>2014</a:t>
            </a:r>
            <a:endParaRPr lang="en-US" sz="1200" dirty="0" smtClean="0">
              <a:solidFill>
                <a:schemeClr val="tx1"/>
              </a:solidFill>
              <a:latin typeface="+mn-lt"/>
            </a:endParaRPr>
          </a:p>
        </p:txBody>
      </p:sp>
    </p:spTree>
    <p:extLst>
      <p:ext uri="{BB962C8B-B14F-4D97-AF65-F5344CB8AC3E}">
        <p14:creationId xmlns:p14="http://schemas.microsoft.com/office/powerpoint/2010/main" val="1145893239"/>
      </p:ext>
    </p:extLst>
  </p:cSld>
  <p:clrMapOvr>
    <a:masterClrMapping/>
  </p:clrMapOvr>
  <p:transition spd="med">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cSld name="Legacy Blue Box">
    <p:spTree>
      <p:nvGrpSpPr>
        <p:cNvPr id="1" name=""/>
        <p:cNvGrpSpPr/>
        <p:nvPr/>
      </p:nvGrpSpPr>
      <p:grpSpPr>
        <a:xfrm>
          <a:off x="0" y="0"/>
          <a:ext cx="0" cy="0"/>
          <a:chOff x="0" y="0"/>
          <a:chExt cx="0" cy="0"/>
        </a:xfrm>
      </p:grpSpPr>
      <p:sp>
        <p:nvSpPr>
          <p:cNvPr id="15" name="Title 1"/>
          <p:cNvSpPr>
            <a:spLocks noGrp="1"/>
          </p:cNvSpPr>
          <p:nvPr>
            <p:ph type="ctrTitle" hasCustomPrompt="1"/>
          </p:nvPr>
        </p:nvSpPr>
        <p:spPr>
          <a:xfrm>
            <a:off x="457200" y="342900"/>
            <a:ext cx="2743200" cy="2743200"/>
          </a:xfrm>
          <a:prstGeom prst="roundRect">
            <a:avLst>
              <a:gd name="adj" fmla="val 2752"/>
            </a:avLst>
          </a:prstGeom>
          <a:solidFill>
            <a:schemeClr val="bg1"/>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lIns="228600" tIns="228600" rIns="228600" bIns="228600" anchor="t" anchorCtr="0">
            <a:normAutofit/>
          </a:bodyPr>
          <a:lstStyle>
            <a:lvl1pPr>
              <a:defRPr sz="2800" b="0">
                <a:solidFill>
                  <a:schemeClr val="tx2"/>
                </a:solidFill>
                <a:latin typeface="+mj-lt"/>
              </a:defRPr>
            </a:lvl1pPr>
          </a:lstStyle>
          <a:p>
            <a:r>
              <a:rPr lang="en-US" dirty="0" smtClean="0"/>
              <a:t>Click to edit Master title style</a:t>
            </a:r>
            <a:br>
              <a:rPr lang="en-US" dirty="0" smtClean="0"/>
            </a:br>
            <a:endParaRPr lang="en-US" dirty="0"/>
          </a:p>
        </p:txBody>
      </p:sp>
    </p:spTree>
    <p:extLst>
      <p:ext uri="{BB962C8B-B14F-4D97-AF65-F5344CB8AC3E}">
        <p14:creationId xmlns:p14="http://schemas.microsoft.com/office/powerpoint/2010/main" val="2621376790"/>
      </p:ext>
    </p:extLst>
  </p:cSld>
  <p:clrMapOvr>
    <a:masterClrMapping/>
  </p:clrMapOvr>
  <p:transition spd="med">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 with Dell Blue footer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4631" y="622751"/>
            <a:ext cx="7955280" cy="313932"/>
          </a:xfrm>
        </p:spPr>
        <p:txBody>
          <a:bodyPr/>
          <a:lstStyle>
            <a:lvl1pPr>
              <a:defRPr/>
            </a:lvl1pPr>
          </a:lstStyle>
          <a:p>
            <a:r>
              <a:rPr lang="en-US" dirty="0" smtClean="0"/>
              <a:t>Click to edit content page title</a:t>
            </a:r>
            <a:endParaRPr lang="en-US" dirty="0"/>
          </a:p>
        </p:txBody>
      </p:sp>
    </p:spTree>
    <p:extLst>
      <p:ext uri="{BB962C8B-B14F-4D97-AF65-F5344CB8AC3E}">
        <p14:creationId xmlns:p14="http://schemas.microsoft.com/office/powerpoint/2010/main" val="37821862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96171"/>
            <a:ext cx="8239126" cy="640170"/>
          </a:xfrm>
        </p:spPr>
        <p:txBody>
          <a:bodyPr wrap="square" anchor="t"/>
          <a:lstStyle>
            <a:lvl1pPr>
              <a:lnSpc>
                <a:spcPct val="90000"/>
              </a:lnSpc>
              <a:defRPr sz="3200" b="0">
                <a:solidFill>
                  <a:schemeClr val="accent1"/>
                </a:solidFill>
                <a:latin typeface="Museo For Dell" pitchFamily="2" charset="0"/>
              </a:defRPr>
            </a:lvl1pPr>
          </a:lstStyle>
          <a:p>
            <a:r>
              <a:rPr lang="en-US" dirty="0" smtClean="0"/>
              <a:t>Click to edit Master title style</a:t>
            </a:r>
            <a:br>
              <a:rPr lang="en-US" dirty="0" smtClean="0"/>
            </a:br>
            <a:endParaRPr lang="en-US" dirty="0"/>
          </a:p>
        </p:txBody>
      </p:sp>
      <p:sp>
        <p:nvSpPr>
          <p:cNvPr id="3" name="Content Placeholder 2"/>
          <p:cNvSpPr>
            <a:spLocks noGrp="1"/>
          </p:cNvSpPr>
          <p:nvPr>
            <p:ph sz="half" idx="1"/>
          </p:nvPr>
        </p:nvSpPr>
        <p:spPr>
          <a:xfrm>
            <a:off x="457200" y="960120"/>
            <a:ext cx="8229600" cy="3566160"/>
          </a:xfrm>
        </p:spPr>
        <p:txBody>
          <a:bodyPr lIns="0" tIns="0" rIns="0" bIns="0"/>
          <a:lstStyle>
            <a:lvl1pPr>
              <a:spcBef>
                <a:spcPts val="100"/>
              </a:spcBef>
              <a:spcAft>
                <a:spcPts val="100"/>
              </a:spcAft>
              <a:defRPr sz="2000">
                <a:solidFill>
                  <a:schemeClr val="bg2"/>
                </a:solidFill>
                <a:latin typeface="Museo Sans For Dell" pitchFamily="2" charset="0"/>
              </a:defRPr>
            </a:lvl1pPr>
            <a:lvl2pPr>
              <a:spcBef>
                <a:spcPts val="100"/>
              </a:spcBef>
              <a:spcAft>
                <a:spcPts val="100"/>
              </a:spcAft>
              <a:buFont typeface="Museo Sans For Dell" pitchFamily="2" charset="0"/>
              <a:buChar char="–"/>
              <a:defRPr sz="1800">
                <a:solidFill>
                  <a:schemeClr val="bg2"/>
                </a:solidFill>
                <a:latin typeface="Museo Sans For Dell" pitchFamily="2" charset="0"/>
              </a:defRPr>
            </a:lvl2pPr>
            <a:lvl3pPr>
              <a:spcBef>
                <a:spcPts val="100"/>
              </a:spcBef>
              <a:spcAft>
                <a:spcPts val="100"/>
              </a:spcAft>
              <a:defRPr sz="1600">
                <a:solidFill>
                  <a:schemeClr val="bg2"/>
                </a:solidFill>
                <a:latin typeface="Museo Sans For Dell" pitchFamily="2" charset="0"/>
              </a:defRPr>
            </a:lvl3pPr>
            <a:lvl4pPr>
              <a:spcBef>
                <a:spcPts val="100"/>
              </a:spcBef>
              <a:spcAft>
                <a:spcPts val="100"/>
              </a:spcAft>
              <a:defRPr sz="1400" baseline="0">
                <a:solidFill>
                  <a:schemeClr val="bg2"/>
                </a:solidFill>
                <a:latin typeface="Museo Sans For Dell" pitchFamily="2" charset="0"/>
              </a:defRPr>
            </a:lvl4pPr>
            <a:lvl5pPr>
              <a:spcBef>
                <a:spcPts val="100"/>
              </a:spcBef>
              <a:spcAft>
                <a:spcPts val="100"/>
              </a:spcAft>
              <a:buClr>
                <a:schemeClr val="accent1"/>
              </a:buClr>
              <a:defRPr sz="1200">
                <a:solidFill>
                  <a:schemeClr val="bg2"/>
                </a:solidFill>
                <a:latin typeface="Museo Sans For Dell" pitchFamily="2"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val="2274608715"/>
      </p:ext>
    </p:extLst>
  </p:cSld>
  <p:clrMapOvr>
    <a:masterClrMapping/>
  </p:clrMapOvr>
  <mc:AlternateContent xmlns:mc="http://schemas.openxmlformats.org/markup-compatibility/2006" xmlns:p14="http://schemas.microsoft.com/office/powerpoint/2010/main">
    <mc:Choice Requires="p14">
      <p:transition p14:dur="250">
        <p:wipe dir="r"/>
      </p:transition>
    </mc:Choice>
    <mc:Fallback xmlns="">
      <p:transition>
        <p:wipe dir="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8305800" y="5162552"/>
            <a:ext cx="838200" cy="100013"/>
          </a:xfrm>
          <a:prstGeom prst="rect">
            <a:avLst/>
          </a:prstGeom>
        </p:spPr>
        <p:txBody>
          <a:bodyPr lIns="68589" tIns="34295" rIns="68589" bIns="34295"/>
          <a:lstStyle/>
          <a:p>
            <a:endParaRPr lang="en-US" dirty="0"/>
          </a:p>
        </p:txBody>
      </p:sp>
      <p:sp>
        <p:nvSpPr>
          <p:cNvPr id="4" name="Footer Placeholder 3"/>
          <p:cNvSpPr>
            <a:spLocks noGrp="1"/>
          </p:cNvSpPr>
          <p:nvPr>
            <p:ph type="ftr" sz="quarter" idx="11"/>
          </p:nvPr>
        </p:nvSpPr>
        <p:spPr>
          <a:xfrm>
            <a:off x="3829869" y="4848226"/>
            <a:ext cx="3886200" cy="111918"/>
          </a:xfrm>
          <a:prstGeom prst="rect">
            <a:avLst/>
          </a:prstGeom>
        </p:spPr>
        <p:txBody>
          <a:bodyPr lIns="68589" tIns="34295" rIns="68589" bIns="34295"/>
          <a:lstStyle/>
          <a:p>
            <a:r>
              <a:rPr lang="en-US" dirty="0" smtClean="0"/>
              <a:t>CONFIDENTIAL</a:t>
            </a:r>
            <a:endParaRPr lang="en-US" dirty="0"/>
          </a:p>
        </p:txBody>
      </p:sp>
      <p:sp>
        <p:nvSpPr>
          <p:cNvPr id="5" name="Slide Number Placeholder 4"/>
          <p:cNvSpPr>
            <a:spLocks noGrp="1"/>
          </p:cNvSpPr>
          <p:nvPr>
            <p:ph type="sldNum" sz="quarter" idx="12"/>
          </p:nvPr>
        </p:nvSpPr>
        <p:spPr>
          <a:xfrm>
            <a:off x="8700260" y="4848226"/>
            <a:ext cx="338138" cy="111918"/>
          </a:xfrm>
          <a:prstGeom prst="rect">
            <a:avLst/>
          </a:prstGeom>
        </p:spPr>
        <p:txBody>
          <a:bodyPr lIns="68589" tIns="34295" rIns="68589" bIns="34295"/>
          <a:lstStyle/>
          <a:p>
            <a:fld id="{6EA6D8CF-3CDE-4807-BCD2-C9F2B831AAA5}" type="slidenum">
              <a:rPr lang="en-US" smtClean="0"/>
              <a:t>‹#›</a:t>
            </a:fld>
            <a:endParaRPr lang="en-US" dirty="0"/>
          </a:p>
        </p:txBody>
      </p:sp>
    </p:spTree>
    <p:extLst>
      <p:ext uri="{BB962C8B-B14F-4D97-AF65-F5344CB8AC3E}">
        <p14:creationId xmlns:p14="http://schemas.microsoft.com/office/powerpoint/2010/main" val="39871415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_Only">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25904" y="196176"/>
            <a:ext cx="8239126" cy="332399"/>
          </a:xfrm>
        </p:spPr>
        <p:txBody>
          <a:bodyPr wrap="square" anchor="t"/>
          <a:lstStyle>
            <a:lvl1pPr>
              <a:lnSpc>
                <a:spcPct val="90000"/>
              </a:lnSpc>
              <a:defRPr sz="2400" b="0">
                <a:solidFill>
                  <a:schemeClr val="accent1"/>
                </a:solidFill>
                <a:latin typeface="Museo For Dell" pitchFamily="2" charset="0"/>
              </a:defRPr>
            </a:lvl1pPr>
          </a:lstStyle>
          <a:p>
            <a:r>
              <a:rPr lang="en-US" dirty="0" smtClean="0"/>
              <a:t>Click to edit master title</a:t>
            </a:r>
            <a:endParaRPr lang="en-US" dirty="0"/>
          </a:p>
        </p:txBody>
      </p:sp>
    </p:spTree>
    <p:custDataLst>
      <p:tags r:id="rId1"/>
    </p:custDataLst>
    <p:extLst>
      <p:ext uri="{BB962C8B-B14F-4D97-AF65-F5344CB8AC3E}">
        <p14:creationId xmlns:p14="http://schemas.microsoft.com/office/powerpoint/2010/main" val="1728974223"/>
      </p:ext>
    </p:extLst>
  </p:cSld>
  <p:clrMapOvr>
    <a:masterClrMapping/>
  </p:clrMapOvr>
  <p:transition spd="med">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Dell Blue background">
    <p:bg>
      <p:bgPr>
        <a:solidFill>
          <a:srgbClr val="0085C3"/>
        </a:solidFill>
        <a:effectLst/>
      </p:bgPr>
    </p:bg>
    <p:spTree>
      <p:nvGrpSpPr>
        <p:cNvPr id="1" name=""/>
        <p:cNvGrpSpPr/>
        <p:nvPr/>
      </p:nvGrpSpPr>
      <p:grpSpPr>
        <a:xfrm>
          <a:off x="0" y="0"/>
          <a:ext cx="0" cy="0"/>
          <a:chOff x="0" y="0"/>
          <a:chExt cx="0" cy="0"/>
        </a:xfrm>
      </p:grpSpPr>
      <p:sp>
        <p:nvSpPr>
          <p:cNvPr id="5" name="Title Placeholder 21"/>
          <p:cNvSpPr>
            <a:spLocks noGrp="1"/>
          </p:cNvSpPr>
          <p:nvPr>
            <p:ph type="ctrTitle" hasCustomPrompt="1"/>
          </p:nvPr>
        </p:nvSpPr>
        <p:spPr>
          <a:xfrm>
            <a:off x="406055" y="275761"/>
            <a:ext cx="5200791" cy="1661993"/>
          </a:xfrm>
        </p:spPr>
        <p:txBody>
          <a:bodyPr wrap="square" anchor="t" anchorCtr="0">
            <a:normAutofit/>
          </a:bodyPr>
          <a:lstStyle>
            <a:lvl1pPr algn="l">
              <a:lnSpc>
                <a:spcPct val="100000"/>
              </a:lnSpc>
              <a:spcAft>
                <a:spcPts val="0"/>
              </a:spcAft>
              <a:defRPr sz="4400" b="0" i="0" smtClean="0">
                <a:solidFill>
                  <a:schemeClr val="tx2"/>
                </a:solidFill>
                <a:latin typeface="Museo Sans For Dell" panose="02000000000000000000" pitchFamily="2" charset="0"/>
                <a:ea typeface="Museo Sans For Dell" panose="02000000000000000000" pitchFamily="2" charset="0"/>
              </a:defRPr>
            </a:lvl1pPr>
          </a:lstStyle>
          <a:p>
            <a:r>
              <a:rPr lang="en-US" dirty="0" smtClean="0"/>
              <a:t>Click to edit</a:t>
            </a:r>
            <a:br>
              <a:rPr lang="en-US" dirty="0" smtClean="0"/>
            </a:br>
            <a:r>
              <a:rPr lang="en-US" dirty="0" smtClean="0"/>
              <a:t>title slide, but this is not for Dell World</a:t>
            </a:r>
          </a:p>
        </p:txBody>
      </p:sp>
      <p:sp>
        <p:nvSpPr>
          <p:cNvPr id="6" name="Text Placeholder 12"/>
          <p:cNvSpPr>
            <a:spLocks noGrp="1"/>
          </p:cNvSpPr>
          <p:nvPr>
            <p:ph type="subTitle" idx="1"/>
          </p:nvPr>
        </p:nvSpPr>
        <p:spPr>
          <a:xfrm>
            <a:off x="421553" y="2929168"/>
            <a:ext cx="5200791" cy="307777"/>
          </a:xfrm>
        </p:spPr>
        <p:txBody>
          <a:bodyPr wrap="square" lIns="0" tIns="0" rIns="0" bIns="0" anchor="t" anchorCtr="0">
            <a:spAutoFit/>
          </a:bodyPr>
          <a:lstStyle>
            <a:lvl1pPr marL="0" indent="0" algn="l">
              <a:buFont typeface="Wingdings" pitchFamily="2" charset="2"/>
              <a:buNone/>
              <a:defRPr sz="2000" b="0" i="0" smtClean="0">
                <a:solidFill>
                  <a:schemeClr val="tx2"/>
                </a:solidFill>
                <a:latin typeface="Museo Sans For Dell" pitchFamily="2" charset="0"/>
                <a:ea typeface="Museo Sans For Dell" pitchFamily="2" charset="0"/>
              </a:defRPr>
            </a:lvl1pPr>
          </a:lstStyle>
          <a:p>
            <a:r>
              <a:rPr lang="en-US" dirty="0" smtClean="0"/>
              <a:t>Click to edit Master subtitle style</a:t>
            </a:r>
          </a:p>
        </p:txBody>
      </p:sp>
      <p:sp>
        <p:nvSpPr>
          <p:cNvPr id="8" name="Freeform 7"/>
          <p:cNvSpPr/>
          <p:nvPr userDrawn="1"/>
        </p:nvSpPr>
        <p:spPr>
          <a:xfrm>
            <a:off x="4121944" y="1150144"/>
            <a:ext cx="5022056" cy="3993356"/>
          </a:xfrm>
          <a:custGeom>
            <a:avLst/>
            <a:gdLst>
              <a:gd name="connsiteX0" fmla="*/ 5022056 w 5022056"/>
              <a:gd name="connsiteY0" fmla="*/ 0 h 3993356"/>
              <a:gd name="connsiteX1" fmla="*/ 5022056 w 5022056"/>
              <a:gd name="connsiteY1" fmla="*/ 3993356 h 3993356"/>
              <a:gd name="connsiteX2" fmla="*/ 0 w 5022056"/>
              <a:gd name="connsiteY2" fmla="*/ 3993356 h 3993356"/>
              <a:gd name="connsiteX3" fmla="*/ 5022056 w 5022056"/>
              <a:gd name="connsiteY3" fmla="*/ 0 h 3993356"/>
            </a:gdLst>
            <a:ahLst/>
            <a:cxnLst>
              <a:cxn ang="0">
                <a:pos x="connsiteX0" y="connsiteY0"/>
              </a:cxn>
              <a:cxn ang="0">
                <a:pos x="connsiteX1" y="connsiteY1"/>
              </a:cxn>
              <a:cxn ang="0">
                <a:pos x="connsiteX2" y="connsiteY2"/>
              </a:cxn>
              <a:cxn ang="0">
                <a:pos x="connsiteX3" y="connsiteY3"/>
              </a:cxn>
            </a:cxnLst>
            <a:rect l="l" t="t" r="r" b="b"/>
            <a:pathLst>
              <a:path w="5022056" h="3993356">
                <a:moveTo>
                  <a:pt x="5022056" y="0"/>
                </a:moveTo>
                <a:lnTo>
                  <a:pt x="5022056" y="3993356"/>
                </a:lnTo>
                <a:lnTo>
                  <a:pt x="0" y="3993356"/>
                </a:lnTo>
                <a:lnTo>
                  <a:pt x="5022056" y="0"/>
                </a:lnTo>
                <a:close/>
              </a:path>
            </a:pathLst>
          </a:custGeom>
          <a:solidFill>
            <a:srgbClr val="00447C"/>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1100" dirty="0" err="1" smtClean="0">
              <a:solidFill>
                <a:schemeClr val="tx2"/>
              </a:solidFill>
              <a:latin typeface="+mn-lt"/>
            </a:endParaRPr>
          </a:p>
        </p:txBody>
      </p:sp>
      <p:pic>
        <p:nvPicPr>
          <p:cNvPr id="9" name="Picture 9" descr="white"/>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black">
          <a:xfrm>
            <a:off x="7825733" y="3849193"/>
            <a:ext cx="1023494" cy="1023494"/>
          </a:xfrm>
          <a:prstGeom prst="rect">
            <a:avLst/>
          </a:prstGeom>
          <a:noFill/>
          <a:ln w="9525">
            <a:noFill/>
            <a:miter lim="800000"/>
            <a:headEnd/>
            <a:tailEnd/>
          </a:ln>
        </p:spPr>
      </p:pic>
    </p:spTree>
    <p:extLst>
      <p:ext uri="{BB962C8B-B14F-4D97-AF65-F5344CB8AC3E}">
        <p14:creationId xmlns:p14="http://schemas.microsoft.com/office/powerpoint/2010/main" val="2448856767"/>
      </p:ext>
    </p:extLst>
  </p:cSld>
  <p:clrMapOvr>
    <a:masterClrMapping/>
  </p:clrMapOvr>
  <p:transition spd="med">
    <p:wipe dir="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Dell Blue background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20" y="277946"/>
            <a:ext cx="7955280" cy="640080"/>
          </a:xfrm>
        </p:spPr>
        <p:txBody>
          <a:bodyPr>
            <a:normAutofit/>
          </a:bodyPr>
          <a:lstStyle/>
          <a:p>
            <a:r>
              <a:rPr lang="en-US" dirty="0" smtClean="0"/>
              <a:t>Click to edit content page title</a:t>
            </a:r>
            <a:endParaRPr lang="en-US" dirty="0"/>
          </a:p>
        </p:txBody>
      </p:sp>
    </p:spTree>
    <p:extLst>
      <p:ext uri="{BB962C8B-B14F-4D97-AF65-F5344CB8AC3E}">
        <p14:creationId xmlns:p14="http://schemas.microsoft.com/office/powerpoint/2010/main" val="1716318195"/>
      </p:ext>
    </p:extLst>
  </p:cSld>
  <p:clrMapOvr>
    <a:masterClrMapping/>
  </p:clrMapOvr>
  <p:transition spd="med">
    <p:wipe dir="r"/>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Dell Blue background ">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3504267"/>
      </p:ext>
    </p:extLst>
  </p:cSld>
  <p:clrMapOvr>
    <a:masterClrMapping/>
  </p:clrMapOvr>
  <p:transition spd="med">
    <p:wipe dir="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ell Blue divider slide">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spTree>
    <p:extLst>
      <p:ext uri="{BB962C8B-B14F-4D97-AF65-F5344CB8AC3E}">
        <p14:creationId xmlns:p14="http://schemas.microsoft.com/office/powerpoint/2010/main" val="4055386972"/>
      </p:ext>
    </p:extLst>
  </p:cSld>
  <p:clrMapOvr>
    <a:masterClrMapping/>
  </p:clrMapOvr>
  <p:transition spd="med">
    <p:wipe dir="r"/>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19" y="271886"/>
            <a:ext cx="7955280" cy="640080"/>
          </a:xfrm>
        </p:spPr>
        <p:txBody>
          <a:bodyPr/>
          <a:lstStyle>
            <a:lvl1pPr>
              <a:defRPr baseline="0"/>
            </a:lvl1pPr>
          </a:lstStyle>
          <a:p>
            <a:r>
              <a:rPr lang="en-US" dirty="0" smtClean="0"/>
              <a:t>Click to edit content page title</a:t>
            </a:r>
            <a:endParaRPr lang="en-US" dirty="0"/>
          </a:p>
        </p:txBody>
      </p:sp>
      <p:sp>
        <p:nvSpPr>
          <p:cNvPr id="6" name="Content Placeholder 2"/>
          <p:cNvSpPr>
            <a:spLocks noGrp="1"/>
          </p:cNvSpPr>
          <p:nvPr>
            <p:ph sz="half" idx="1" hasCustomPrompt="1"/>
          </p:nvPr>
        </p:nvSpPr>
        <p:spPr>
          <a:xfrm>
            <a:off x="274320" y="1280160"/>
            <a:ext cx="7924386" cy="3200400"/>
          </a:xfrm>
        </p:spPr>
        <p:txBody>
          <a:bodyPr wrap="square" lIns="0" tIns="0" rIns="0" bIns="0">
            <a:normAutofit/>
          </a:bodyPr>
          <a:lstStyle>
            <a:lvl1pPr marL="0" indent="0">
              <a:lnSpc>
                <a:spcPct val="100000"/>
              </a:lnSpc>
              <a:spcBef>
                <a:spcPts val="1200"/>
              </a:spcBef>
              <a:spcAft>
                <a:spcPts val="0"/>
              </a:spcAft>
              <a:buClr>
                <a:srgbClr val="AAAAAA"/>
              </a:buClr>
              <a:buFont typeface="Arial" pitchFamily="34" charset="0"/>
              <a:buNone/>
              <a:defRPr sz="1400" b="1">
                <a:solidFill>
                  <a:schemeClr val="bg1"/>
                </a:solidFill>
                <a:latin typeface="Museo Sans For Dell" pitchFamily="2" charset="0"/>
              </a:defRPr>
            </a:lvl1pPr>
            <a:lvl2pPr marL="341313" indent="-171450">
              <a:lnSpc>
                <a:spcPct val="100000"/>
              </a:lnSpc>
              <a:spcBef>
                <a:spcPts val="300"/>
              </a:spcBef>
              <a:spcAft>
                <a:spcPts val="0"/>
              </a:spcAft>
              <a:buClr>
                <a:schemeClr val="bg1"/>
              </a:buClr>
              <a:buFont typeface="Arial" panose="020B0604020202020204" pitchFamily="34" charset="0"/>
              <a:buChar char="•"/>
              <a:defRPr sz="1200">
                <a:solidFill>
                  <a:schemeClr val="bg2"/>
                </a:solidFill>
                <a:latin typeface="Museo Sans For Dell" pitchFamily="2" charset="0"/>
              </a:defRPr>
            </a:lvl2pPr>
            <a:lvl3pPr marL="688975" indent="-177800" defTabSz="688975">
              <a:lnSpc>
                <a:spcPct val="100000"/>
              </a:lnSpc>
              <a:spcBef>
                <a:spcPts val="300"/>
              </a:spcBef>
              <a:spcAft>
                <a:spcPts val="0"/>
              </a:spcAft>
              <a:buClr>
                <a:srgbClr val="AAAAAA"/>
              </a:buClr>
              <a:buFont typeface="Museo Sans For Dell" panose="02000000000000000000" pitchFamily="2" charset="0"/>
              <a:buChar char="−"/>
              <a:defRPr sz="1000" baseline="0">
                <a:solidFill>
                  <a:schemeClr val="bg2"/>
                </a:solidFill>
                <a:latin typeface="Museo Sans For Dell" pitchFamily="2" charset="0"/>
              </a:defRPr>
            </a:lvl3pPr>
            <a:lvl4pPr>
              <a:spcBef>
                <a:spcPts val="300"/>
              </a:spcBef>
              <a:spcAft>
                <a:spcPts val="0"/>
              </a:spcAft>
              <a:buClr>
                <a:srgbClr val="AAAAAA"/>
              </a:buClr>
              <a:defRPr sz="1000" baseline="0">
                <a:solidFill>
                  <a:schemeClr val="bg2"/>
                </a:solidFill>
                <a:latin typeface="Museo Sans For Dell" pitchFamily="2" charset="0"/>
              </a:defRPr>
            </a:lvl4pPr>
            <a:lvl5pPr>
              <a:spcBef>
                <a:spcPts val="300"/>
              </a:spcBef>
              <a:spcAft>
                <a:spcPts val="0"/>
              </a:spcAft>
              <a:buClr>
                <a:srgbClr val="AAAAAA"/>
              </a:buClr>
              <a:defRPr sz="1200">
                <a:solidFill>
                  <a:schemeClr val="tx1"/>
                </a:solidFill>
                <a:latin typeface="Museo Sans For Dell" pitchFamily="2" charset="0"/>
              </a:defRPr>
            </a:lvl5pPr>
            <a:lvl6pPr>
              <a:defRPr sz="1800"/>
            </a:lvl6pPr>
            <a:lvl7pPr>
              <a:defRPr sz="1800"/>
            </a:lvl7pPr>
            <a:lvl8pPr>
              <a:defRPr sz="1800"/>
            </a:lvl8pPr>
            <a:lvl9pPr>
              <a:defRPr sz="1800"/>
            </a:lvl9pPr>
          </a:lstStyle>
          <a:p>
            <a:pPr lvl="0"/>
            <a:r>
              <a:rPr lang="en-US" dirty="0" smtClean="0"/>
              <a:t>Click to edit text</a:t>
            </a:r>
          </a:p>
          <a:p>
            <a:pPr lvl="1"/>
            <a:r>
              <a:rPr lang="en-US" dirty="0" smtClean="0"/>
              <a:t>Second level</a:t>
            </a:r>
          </a:p>
          <a:p>
            <a:pPr lvl="2"/>
            <a:r>
              <a:rPr lang="en-US" dirty="0" smtClean="0"/>
              <a:t>Third level (avoid)</a:t>
            </a:r>
          </a:p>
        </p:txBody>
      </p:sp>
    </p:spTree>
    <p:extLst>
      <p:ext uri="{BB962C8B-B14F-4D97-AF65-F5344CB8AC3E}">
        <p14:creationId xmlns:p14="http://schemas.microsoft.com/office/powerpoint/2010/main" val="3824273519"/>
      </p:ext>
    </p:extLst>
  </p:cSld>
  <p:clrMapOvr>
    <a:masterClrMapping/>
  </p:clrMapOvr>
  <p:transition spd="med">
    <p:wipe dir="r"/>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19" y="271886"/>
            <a:ext cx="7955280" cy="664797"/>
          </a:xfrm>
        </p:spPr>
        <p:txBody>
          <a:bodyPr/>
          <a:lstStyle>
            <a:lvl1pPr>
              <a:defRPr/>
            </a:lvl1pPr>
          </a:lstStyle>
          <a:p>
            <a:r>
              <a:rPr lang="en-US" dirty="0" smtClean="0"/>
              <a:t>Click to edit content page title</a:t>
            </a:r>
            <a:endParaRPr lang="en-US" dirty="0"/>
          </a:p>
        </p:txBody>
      </p:sp>
    </p:spTree>
    <p:extLst>
      <p:ext uri="{BB962C8B-B14F-4D97-AF65-F5344CB8AC3E}">
        <p14:creationId xmlns:p14="http://schemas.microsoft.com/office/powerpoint/2010/main" val="2372159809"/>
      </p:ext>
    </p:extLst>
  </p:cSld>
  <p:clrMapOvr>
    <a:masterClrMapping/>
  </p:clrMapOvr>
  <p:transition spd="med">
    <p:wipe dir="r"/>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74338735"/>
      </p:ext>
    </p:extLst>
  </p:cSld>
  <p:clrMapOvr>
    <a:masterClrMapping/>
  </p:clrMapOvr>
  <p:transition spd="med">
    <p:wipe dir="r"/>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ell Blue divider slide ">
    <p:bg>
      <p:bgPr>
        <a:solidFill>
          <a:schemeClr val="bg1"/>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8" name="Picture 7" descr="dell_whit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15540" y="4543793"/>
            <a:ext cx="475126" cy="475126"/>
          </a:xfrm>
          <a:prstGeom prst="rect">
            <a:avLst/>
          </a:prstGeom>
        </p:spPr>
      </p:pic>
      <p:sp>
        <p:nvSpPr>
          <p:cNvPr id="5" name="TextBox 4"/>
          <p:cNvSpPr txBox="1"/>
          <p:nvPr userDrawn="1"/>
        </p:nvSpPr>
        <p:spPr>
          <a:xfrm>
            <a:off x="199491" y="4655648"/>
            <a:ext cx="2150525"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tx1"/>
                </a:solidFill>
                <a:latin typeface="+mn-lt"/>
              </a:rPr>
              <a:t>Dell World</a:t>
            </a:r>
            <a:r>
              <a:rPr lang="en-US" sz="1200" dirty="0" smtClean="0">
                <a:solidFill>
                  <a:schemeClr val="tx1"/>
                </a:solidFill>
                <a:latin typeface="+mn-lt"/>
              </a:rPr>
              <a:t> Executive Summit</a:t>
            </a:r>
          </a:p>
        </p:txBody>
      </p:sp>
    </p:spTree>
    <p:extLst>
      <p:ext uri="{BB962C8B-B14F-4D97-AF65-F5344CB8AC3E}">
        <p14:creationId xmlns:p14="http://schemas.microsoft.com/office/powerpoint/2010/main" val="1337124505"/>
      </p:ext>
    </p:extLst>
  </p:cSld>
  <p:clrMapOvr>
    <a:masterClrMapping/>
  </p:clrMapOvr>
  <p:transition spd="med">
    <p:wipe dir="r"/>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ell green divider slide">
    <p:bg>
      <p:bgPr>
        <a:solidFill>
          <a:schemeClr val="accent3"/>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4" name="Picture 3" descr="dell_whit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20302" y="4540803"/>
            <a:ext cx="475126" cy="475126"/>
          </a:xfrm>
          <a:prstGeom prst="rect">
            <a:avLst/>
          </a:prstGeom>
        </p:spPr>
      </p:pic>
      <p:sp>
        <p:nvSpPr>
          <p:cNvPr id="6" name="TextBox 5"/>
          <p:cNvSpPr txBox="1"/>
          <p:nvPr userDrawn="1"/>
        </p:nvSpPr>
        <p:spPr>
          <a:xfrm>
            <a:off x="199491" y="4655648"/>
            <a:ext cx="2150525"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tx1"/>
                </a:solidFill>
                <a:latin typeface="+mn-lt"/>
              </a:rPr>
              <a:t>Dell World</a:t>
            </a:r>
            <a:r>
              <a:rPr lang="en-US" sz="1200" dirty="0" smtClean="0">
                <a:solidFill>
                  <a:schemeClr val="tx1"/>
                </a:solidFill>
                <a:latin typeface="+mn-lt"/>
              </a:rPr>
              <a:t> Executive Summit</a:t>
            </a:r>
          </a:p>
        </p:txBody>
      </p:sp>
    </p:spTree>
    <p:extLst>
      <p:ext uri="{BB962C8B-B14F-4D97-AF65-F5344CB8AC3E}">
        <p14:creationId xmlns:p14="http://schemas.microsoft.com/office/powerpoint/2010/main" val="1209720132"/>
      </p:ext>
    </p:extLst>
  </p:cSld>
  <p:clrMapOvr>
    <a:masterClrMapping/>
  </p:clrMapOvr>
  <p:transition spd="med">
    <p:wipe dir="r"/>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Dell Dark Red divider slide">
    <p:bg>
      <p:bgPr>
        <a:solidFill>
          <a:schemeClr val="accent5"/>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4" name="Picture 3" descr="dell_whit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20302" y="4540803"/>
            <a:ext cx="475126" cy="475126"/>
          </a:xfrm>
          <a:prstGeom prst="rect">
            <a:avLst/>
          </a:prstGeom>
        </p:spPr>
      </p:pic>
      <p:sp>
        <p:nvSpPr>
          <p:cNvPr id="6" name="TextBox 5"/>
          <p:cNvSpPr txBox="1"/>
          <p:nvPr userDrawn="1"/>
        </p:nvSpPr>
        <p:spPr>
          <a:xfrm>
            <a:off x="199491" y="4655648"/>
            <a:ext cx="2150525"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tx1"/>
                </a:solidFill>
                <a:latin typeface="+mn-lt"/>
              </a:rPr>
              <a:t>Dell World</a:t>
            </a:r>
            <a:r>
              <a:rPr lang="en-US" sz="1200" dirty="0" smtClean="0">
                <a:solidFill>
                  <a:schemeClr val="tx1"/>
                </a:solidFill>
                <a:latin typeface="+mn-lt"/>
              </a:rPr>
              <a:t> Executive Summit</a:t>
            </a:r>
          </a:p>
        </p:txBody>
      </p:sp>
    </p:spTree>
    <p:extLst>
      <p:ext uri="{BB962C8B-B14F-4D97-AF65-F5344CB8AC3E}">
        <p14:creationId xmlns:p14="http://schemas.microsoft.com/office/powerpoint/2010/main" val="660208771"/>
      </p:ext>
    </p:extLst>
  </p:cSld>
  <p:clrMapOvr>
    <a:masterClrMapping/>
  </p:clrMapOvr>
  <p:transition spd="med">
    <p:wipe dir="r"/>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_Dell Dark Blue divider slide">
    <p:bg>
      <p:bgPr>
        <a:solidFill>
          <a:schemeClr val="accent1"/>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4" name="Picture 3" descr="dell_whit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20302" y="4540803"/>
            <a:ext cx="475126" cy="475126"/>
          </a:xfrm>
          <a:prstGeom prst="rect">
            <a:avLst/>
          </a:prstGeom>
        </p:spPr>
      </p:pic>
      <p:sp>
        <p:nvSpPr>
          <p:cNvPr id="6" name="TextBox 5"/>
          <p:cNvSpPr txBox="1"/>
          <p:nvPr userDrawn="1"/>
        </p:nvSpPr>
        <p:spPr>
          <a:xfrm>
            <a:off x="199491" y="4655648"/>
            <a:ext cx="2150525"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tx1"/>
                </a:solidFill>
                <a:latin typeface="+mn-lt"/>
              </a:rPr>
              <a:t>Dell World</a:t>
            </a:r>
            <a:r>
              <a:rPr lang="en-US" sz="1200" dirty="0" smtClean="0">
                <a:solidFill>
                  <a:schemeClr val="tx1"/>
                </a:solidFill>
                <a:latin typeface="+mn-lt"/>
              </a:rPr>
              <a:t> Executive Summit</a:t>
            </a:r>
          </a:p>
        </p:txBody>
      </p:sp>
    </p:spTree>
    <p:extLst>
      <p:ext uri="{BB962C8B-B14F-4D97-AF65-F5344CB8AC3E}">
        <p14:creationId xmlns:p14="http://schemas.microsoft.com/office/powerpoint/2010/main" val="582139522"/>
      </p:ext>
    </p:extLst>
  </p:cSld>
  <p:clrMapOvr>
    <a:masterClrMapping/>
  </p:clrMapOvr>
  <p:transition spd="med">
    <p:wipe dir="r"/>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3_Dell Green Purple slide">
    <p:bg>
      <p:bgPr>
        <a:solidFill>
          <a:srgbClr val="7030A0"/>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4" name="Picture 3" descr="dell_whit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20302" y="4540803"/>
            <a:ext cx="475126" cy="475126"/>
          </a:xfrm>
          <a:prstGeom prst="rect">
            <a:avLst/>
          </a:prstGeom>
        </p:spPr>
      </p:pic>
      <p:sp>
        <p:nvSpPr>
          <p:cNvPr id="6" name="TextBox 5"/>
          <p:cNvSpPr txBox="1"/>
          <p:nvPr userDrawn="1"/>
        </p:nvSpPr>
        <p:spPr>
          <a:xfrm>
            <a:off x="199491" y="4655648"/>
            <a:ext cx="2150525"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tx1"/>
                </a:solidFill>
                <a:latin typeface="+mn-lt"/>
              </a:rPr>
              <a:t>Dell World</a:t>
            </a:r>
            <a:r>
              <a:rPr lang="en-US" sz="1200" dirty="0" smtClean="0">
                <a:solidFill>
                  <a:schemeClr val="tx1"/>
                </a:solidFill>
                <a:latin typeface="+mn-lt"/>
              </a:rPr>
              <a:t> Executive Summit</a:t>
            </a:r>
          </a:p>
        </p:txBody>
      </p:sp>
    </p:spTree>
    <p:extLst>
      <p:ext uri="{BB962C8B-B14F-4D97-AF65-F5344CB8AC3E}">
        <p14:creationId xmlns:p14="http://schemas.microsoft.com/office/powerpoint/2010/main" val="97497785"/>
      </p:ext>
    </p:extLst>
  </p:cSld>
  <p:clrMapOvr>
    <a:masterClrMapping/>
  </p:clrMapOvr>
  <p:transition spd="med">
    <p:wipe dir="r"/>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4_Dell Red divider slide">
    <p:bg>
      <p:bgPr>
        <a:solidFill>
          <a:srgbClr val="DC5034"/>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4" name="Picture 3" descr="dell_whit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20302" y="4540803"/>
            <a:ext cx="475126" cy="475126"/>
          </a:xfrm>
          <a:prstGeom prst="rect">
            <a:avLst/>
          </a:prstGeom>
        </p:spPr>
      </p:pic>
      <p:sp>
        <p:nvSpPr>
          <p:cNvPr id="6" name="TextBox 5"/>
          <p:cNvSpPr txBox="1"/>
          <p:nvPr userDrawn="1"/>
        </p:nvSpPr>
        <p:spPr>
          <a:xfrm>
            <a:off x="199491" y="4655648"/>
            <a:ext cx="2150525"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tx1"/>
                </a:solidFill>
                <a:latin typeface="+mn-lt"/>
              </a:rPr>
              <a:t>Dell World</a:t>
            </a:r>
            <a:r>
              <a:rPr lang="en-US" sz="1200" dirty="0" smtClean="0">
                <a:solidFill>
                  <a:schemeClr val="tx1"/>
                </a:solidFill>
                <a:latin typeface="+mn-lt"/>
              </a:rPr>
              <a:t> Executive Summit</a:t>
            </a:r>
          </a:p>
        </p:txBody>
      </p:sp>
    </p:spTree>
    <p:extLst>
      <p:ext uri="{BB962C8B-B14F-4D97-AF65-F5344CB8AC3E}">
        <p14:creationId xmlns:p14="http://schemas.microsoft.com/office/powerpoint/2010/main" val="1443573527"/>
      </p:ext>
    </p:extLst>
  </p:cSld>
  <p:clrMapOvr>
    <a:masterClrMapping/>
  </p:clrMapOvr>
  <p:transition spd="med">
    <p:wipe dir="r"/>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Legacy Blue Box">
    <p:spTree>
      <p:nvGrpSpPr>
        <p:cNvPr id="1" name=""/>
        <p:cNvGrpSpPr/>
        <p:nvPr/>
      </p:nvGrpSpPr>
      <p:grpSpPr>
        <a:xfrm>
          <a:off x="0" y="0"/>
          <a:ext cx="0" cy="0"/>
          <a:chOff x="0" y="0"/>
          <a:chExt cx="0" cy="0"/>
        </a:xfrm>
      </p:grpSpPr>
      <p:sp>
        <p:nvSpPr>
          <p:cNvPr id="15" name="Title 1"/>
          <p:cNvSpPr>
            <a:spLocks noGrp="1"/>
          </p:cNvSpPr>
          <p:nvPr>
            <p:ph type="ctrTitle" hasCustomPrompt="1"/>
          </p:nvPr>
        </p:nvSpPr>
        <p:spPr>
          <a:xfrm>
            <a:off x="457200" y="342900"/>
            <a:ext cx="2743200" cy="2743200"/>
          </a:xfrm>
          <a:prstGeom prst="roundRect">
            <a:avLst>
              <a:gd name="adj" fmla="val 2752"/>
            </a:avLst>
          </a:prstGeom>
          <a:solidFill>
            <a:schemeClr val="bg1"/>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lIns="228600" tIns="228600" rIns="228600" bIns="228600" anchor="t" anchorCtr="0">
            <a:normAutofit/>
          </a:bodyPr>
          <a:lstStyle>
            <a:lvl1pPr>
              <a:defRPr sz="2800" b="0">
                <a:solidFill>
                  <a:schemeClr val="tx2"/>
                </a:solidFill>
                <a:latin typeface="+mj-lt"/>
              </a:defRPr>
            </a:lvl1pPr>
          </a:lstStyle>
          <a:p>
            <a:r>
              <a:rPr lang="en-US" dirty="0" smtClean="0"/>
              <a:t>Click to edit Master title style</a:t>
            </a:r>
            <a:br>
              <a:rPr lang="en-US" dirty="0" smtClean="0"/>
            </a:br>
            <a:endParaRPr lang="en-US" dirty="0"/>
          </a:p>
        </p:txBody>
      </p:sp>
    </p:spTree>
    <p:extLst>
      <p:ext uri="{BB962C8B-B14F-4D97-AF65-F5344CB8AC3E}">
        <p14:creationId xmlns:p14="http://schemas.microsoft.com/office/powerpoint/2010/main" val="2837108097"/>
      </p:ext>
    </p:extLst>
  </p:cSld>
  <p:clrMapOvr>
    <a:masterClrMapping/>
  </p:clrMapOvr>
  <p:transition spd="med">
    <p:wipe dir="r"/>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19" y="271886"/>
            <a:ext cx="7955280" cy="640080"/>
          </a:xfrm>
        </p:spPr>
        <p:txBody>
          <a:bodyPr/>
          <a:lstStyle>
            <a:lvl1pPr>
              <a:defRPr baseline="0"/>
            </a:lvl1pPr>
          </a:lstStyle>
          <a:p>
            <a:r>
              <a:rPr lang="en-US" dirty="0" smtClean="0"/>
              <a:t>Click to edit content page title</a:t>
            </a:r>
            <a:endParaRPr lang="en-US" dirty="0"/>
          </a:p>
        </p:txBody>
      </p:sp>
      <p:sp>
        <p:nvSpPr>
          <p:cNvPr id="6" name="Content Placeholder 2"/>
          <p:cNvSpPr>
            <a:spLocks noGrp="1"/>
          </p:cNvSpPr>
          <p:nvPr>
            <p:ph sz="half" idx="1" hasCustomPrompt="1"/>
          </p:nvPr>
        </p:nvSpPr>
        <p:spPr>
          <a:xfrm>
            <a:off x="274320" y="1280160"/>
            <a:ext cx="7924386" cy="3200400"/>
          </a:xfrm>
        </p:spPr>
        <p:txBody>
          <a:bodyPr wrap="square" lIns="0" tIns="0" rIns="0" bIns="0">
            <a:normAutofit/>
          </a:bodyPr>
          <a:lstStyle>
            <a:lvl1pPr marL="0" indent="0">
              <a:lnSpc>
                <a:spcPct val="100000"/>
              </a:lnSpc>
              <a:spcBef>
                <a:spcPts val="1200"/>
              </a:spcBef>
              <a:spcAft>
                <a:spcPts val="0"/>
              </a:spcAft>
              <a:buClr>
                <a:srgbClr val="AAAAAA"/>
              </a:buClr>
              <a:buFont typeface="Arial" pitchFamily="34" charset="0"/>
              <a:buNone/>
              <a:defRPr sz="1400" b="1">
                <a:solidFill>
                  <a:schemeClr val="bg1"/>
                </a:solidFill>
                <a:latin typeface="Museo Sans For Dell" pitchFamily="2" charset="0"/>
              </a:defRPr>
            </a:lvl1pPr>
            <a:lvl2pPr marL="401638" indent="-233363">
              <a:lnSpc>
                <a:spcPct val="100000"/>
              </a:lnSpc>
              <a:spcBef>
                <a:spcPts val="300"/>
              </a:spcBef>
              <a:spcAft>
                <a:spcPts val="0"/>
              </a:spcAft>
              <a:buClr>
                <a:schemeClr val="bg1"/>
              </a:buClr>
              <a:buFont typeface="Arial" panose="020B0604020202020204" pitchFamily="34" charset="0"/>
              <a:buChar char="•"/>
              <a:defRPr sz="1200">
                <a:solidFill>
                  <a:schemeClr val="bg2"/>
                </a:solidFill>
                <a:latin typeface="Museo Sans For Dell" pitchFamily="2" charset="0"/>
              </a:defRPr>
            </a:lvl2pPr>
            <a:lvl3pPr marL="746125" indent="-233363">
              <a:lnSpc>
                <a:spcPct val="100000"/>
              </a:lnSpc>
              <a:spcBef>
                <a:spcPts val="300"/>
              </a:spcBef>
              <a:spcAft>
                <a:spcPts val="0"/>
              </a:spcAft>
              <a:buClr>
                <a:srgbClr val="AAAAAA"/>
              </a:buClr>
              <a:buFont typeface="Museo Sans For Dell" panose="02000000000000000000" pitchFamily="2" charset="0"/>
              <a:buChar char="−"/>
              <a:defRPr sz="1000">
                <a:solidFill>
                  <a:schemeClr val="bg2"/>
                </a:solidFill>
                <a:latin typeface="Museo Sans For Dell" pitchFamily="2" charset="0"/>
              </a:defRPr>
            </a:lvl3pPr>
            <a:lvl4pPr>
              <a:spcBef>
                <a:spcPts val="300"/>
              </a:spcBef>
              <a:spcAft>
                <a:spcPts val="0"/>
              </a:spcAft>
              <a:buClr>
                <a:srgbClr val="AAAAAA"/>
              </a:buClr>
              <a:defRPr sz="1400" baseline="0">
                <a:solidFill>
                  <a:schemeClr val="tx1"/>
                </a:solidFill>
                <a:latin typeface="Museo Sans For Dell" pitchFamily="2" charset="0"/>
              </a:defRPr>
            </a:lvl4pPr>
            <a:lvl5pPr>
              <a:spcBef>
                <a:spcPts val="300"/>
              </a:spcBef>
              <a:spcAft>
                <a:spcPts val="0"/>
              </a:spcAft>
              <a:buClr>
                <a:srgbClr val="AAAAAA"/>
              </a:buClr>
              <a:defRPr sz="1200">
                <a:solidFill>
                  <a:schemeClr val="tx1"/>
                </a:solidFill>
                <a:latin typeface="Museo Sans For Dell" pitchFamily="2" charset="0"/>
              </a:defRPr>
            </a:lvl5pPr>
            <a:lvl6pPr>
              <a:defRPr sz="1800"/>
            </a:lvl6pPr>
            <a:lvl7pPr>
              <a:defRPr sz="1800"/>
            </a:lvl7pPr>
            <a:lvl8pPr>
              <a:defRPr sz="1800"/>
            </a:lvl8pPr>
            <a:lvl9pPr>
              <a:defRPr sz="1800"/>
            </a:lvl9pPr>
          </a:lstStyle>
          <a:p>
            <a:pPr lvl="0"/>
            <a:r>
              <a:rPr lang="en-US" dirty="0" smtClean="0"/>
              <a:t>Click to edit text</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1175352999"/>
      </p:ext>
    </p:extLst>
  </p:cSld>
  <p:clrMapOvr>
    <a:masterClrMapping/>
  </p:clrMapOvr>
  <p:transition spd="med">
    <p:wipe dir="r"/>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Dell Green foot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19" y="271886"/>
            <a:ext cx="7955280" cy="640080"/>
          </a:xfrm>
        </p:spPr>
        <p:txBody>
          <a:bodyPr/>
          <a:lstStyle>
            <a:lvl1pPr>
              <a:defRPr baseline="0"/>
            </a:lvl1pPr>
          </a:lstStyle>
          <a:p>
            <a:r>
              <a:rPr lang="en-US" dirty="0" smtClean="0"/>
              <a:t>Click to edit content page title</a:t>
            </a:r>
            <a:endParaRPr lang="en-US" dirty="0"/>
          </a:p>
        </p:txBody>
      </p:sp>
      <p:sp>
        <p:nvSpPr>
          <p:cNvPr id="6" name="Content Placeholder 2"/>
          <p:cNvSpPr>
            <a:spLocks noGrp="1"/>
          </p:cNvSpPr>
          <p:nvPr>
            <p:ph sz="half" idx="1" hasCustomPrompt="1"/>
          </p:nvPr>
        </p:nvSpPr>
        <p:spPr>
          <a:xfrm>
            <a:off x="274320" y="1280160"/>
            <a:ext cx="7924386" cy="3200400"/>
          </a:xfrm>
        </p:spPr>
        <p:txBody>
          <a:bodyPr wrap="square" lIns="0" tIns="0" rIns="0" bIns="0">
            <a:normAutofit/>
          </a:bodyPr>
          <a:lstStyle>
            <a:lvl1pPr>
              <a:lnSpc>
                <a:spcPct val="100000"/>
              </a:lnSpc>
              <a:spcBef>
                <a:spcPts val="1200"/>
              </a:spcBef>
              <a:spcAft>
                <a:spcPts val="0"/>
              </a:spcAft>
              <a:buClr>
                <a:srgbClr val="AAAAAA"/>
              </a:buClr>
              <a:buFont typeface="Arial" pitchFamily="34" charset="0"/>
              <a:buChar char="•"/>
              <a:defRPr sz="1400">
                <a:solidFill>
                  <a:schemeClr val="bg2"/>
                </a:solidFill>
                <a:latin typeface="Museo Sans For Dell" pitchFamily="2" charset="0"/>
              </a:defRPr>
            </a:lvl1pPr>
            <a:lvl2pPr marL="573088" indent="-231775">
              <a:lnSpc>
                <a:spcPct val="100000"/>
              </a:lnSpc>
              <a:spcBef>
                <a:spcPts val="300"/>
              </a:spcBef>
              <a:spcAft>
                <a:spcPts val="0"/>
              </a:spcAft>
              <a:buClr>
                <a:srgbClr val="AAAAAA"/>
              </a:buClr>
              <a:buFont typeface="Museo Sans For Dell" pitchFamily="2" charset="0"/>
              <a:buChar char="–"/>
              <a:defRPr sz="1200">
                <a:solidFill>
                  <a:schemeClr val="bg2"/>
                </a:solidFill>
                <a:latin typeface="Museo Sans For Dell" pitchFamily="2" charset="0"/>
              </a:defRPr>
            </a:lvl2pPr>
            <a:lvl3pPr>
              <a:lnSpc>
                <a:spcPct val="100000"/>
              </a:lnSpc>
              <a:spcBef>
                <a:spcPts val="300"/>
              </a:spcBef>
              <a:spcAft>
                <a:spcPts val="0"/>
              </a:spcAft>
              <a:buClr>
                <a:srgbClr val="AAAAAA"/>
              </a:buClr>
              <a:defRPr sz="1000">
                <a:solidFill>
                  <a:schemeClr val="bg2"/>
                </a:solidFill>
                <a:latin typeface="Museo Sans For Dell" pitchFamily="2" charset="0"/>
              </a:defRPr>
            </a:lvl3pPr>
            <a:lvl4pPr>
              <a:spcBef>
                <a:spcPts val="300"/>
              </a:spcBef>
              <a:spcAft>
                <a:spcPts val="0"/>
              </a:spcAft>
              <a:buClr>
                <a:srgbClr val="AAAAAA"/>
              </a:buClr>
              <a:defRPr sz="1400" baseline="0">
                <a:solidFill>
                  <a:schemeClr val="tx1"/>
                </a:solidFill>
                <a:latin typeface="Museo Sans For Dell" pitchFamily="2" charset="0"/>
              </a:defRPr>
            </a:lvl4pPr>
            <a:lvl5pPr>
              <a:spcBef>
                <a:spcPts val="300"/>
              </a:spcBef>
              <a:spcAft>
                <a:spcPts val="0"/>
              </a:spcAft>
              <a:buClr>
                <a:srgbClr val="AAAAAA"/>
              </a:buClr>
              <a:defRPr sz="1200">
                <a:solidFill>
                  <a:schemeClr val="tx1"/>
                </a:solidFill>
                <a:latin typeface="Museo Sans For Dell" pitchFamily="2" charset="0"/>
              </a:defRPr>
            </a:lvl5pPr>
            <a:lvl6pPr>
              <a:defRPr sz="1800"/>
            </a:lvl6pPr>
            <a:lvl7pPr>
              <a:defRPr sz="1800"/>
            </a:lvl7pPr>
            <a:lvl8pPr>
              <a:defRPr sz="1800"/>
            </a:lvl8pPr>
            <a:lvl9pPr>
              <a:defRPr sz="1800"/>
            </a:lvl9pPr>
          </a:lstStyle>
          <a:p>
            <a:pPr lvl="0"/>
            <a:r>
              <a:rPr lang="en-US" dirty="0" smtClean="0"/>
              <a:t>Click to edit text</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667585024"/>
      </p:ext>
    </p:extLst>
  </p:cSld>
  <p:clrMapOvr>
    <a:masterClrMapping/>
  </p:clrMapOvr>
  <p:transition spd="med">
    <p:wipe dir="r"/>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Dell Berry foot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19" y="271886"/>
            <a:ext cx="7955280" cy="640080"/>
          </a:xfrm>
        </p:spPr>
        <p:txBody>
          <a:bodyPr/>
          <a:lstStyle>
            <a:lvl1pPr>
              <a:defRPr baseline="0"/>
            </a:lvl1pPr>
          </a:lstStyle>
          <a:p>
            <a:r>
              <a:rPr lang="en-US" dirty="0" smtClean="0"/>
              <a:t>Click to edit content page title</a:t>
            </a:r>
            <a:endParaRPr lang="en-US" dirty="0"/>
          </a:p>
        </p:txBody>
      </p:sp>
      <p:sp>
        <p:nvSpPr>
          <p:cNvPr id="6" name="Content Placeholder 2"/>
          <p:cNvSpPr>
            <a:spLocks noGrp="1"/>
          </p:cNvSpPr>
          <p:nvPr>
            <p:ph sz="half" idx="1" hasCustomPrompt="1"/>
          </p:nvPr>
        </p:nvSpPr>
        <p:spPr>
          <a:xfrm>
            <a:off x="274320" y="1280160"/>
            <a:ext cx="7924386" cy="3200400"/>
          </a:xfrm>
        </p:spPr>
        <p:txBody>
          <a:bodyPr wrap="square" lIns="0" tIns="0" rIns="0" bIns="0">
            <a:normAutofit/>
          </a:bodyPr>
          <a:lstStyle>
            <a:lvl1pPr>
              <a:lnSpc>
                <a:spcPct val="100000"/>
              </a:lnSpc>
              <a:spcBef>
                <a:spcPts val="1200"/>
              </a:spcBef>
              <a:spcAft>
                <a:spcPts val="0"/>
              </a:spcAft>
              <a:buClr>
                <a:srgbClr val="AAAAAA"/>
              </a:buClr>
              <a:buFont typeface="Arial" pitchFamily="34" charset="0"/>
              <a:buChar char="•"/>
              <a:defRPr sz="1400">
                <a:solidFill>
                  <a:schemeClr val="bg2"/>
                </a:solidFill>
                <a:latin typeface="Museo Sans For Dell" pitchFamily="2" charset="0"/>
              </a:defRPr>
            </a:lvl1pPr>
            <a:lvl2pPr marL="573088" indent="-231775">
              <a:lnSpc>
                <a:spcPct val="100000"/>
              </a:lnSpc>
              <a:spcBef>
                <a:spcPts val="300"/>
              </a:spcBef>
              <a:spcAft>
                <a:spcPts val="0"/>
              </a:spcAft>
              <a:buClr>
                <a:srgbClr val="AAAAAA"/>
              </a:buClr>
              <a:buFont typeface="Museo Sans For Dell" pitchFamily="2" charset="0"/>
              <a:buChar char="–"/>
              <a:defRPr sz="1200">
                <a:solidFill>
                  <a:schemeClr val="bg2"/>
                </a:solidFill>
                <a:latin typeface="Museo Sans For Dell" pitchFamily="2" charset="0"/>
              </a:defRPr>
            </a:lvl2pPr>
            <a:lvl3pPr>
              <a:lnSpc>
                <a:spcPct val="100000"/>
              </a:lnSpc>
              <a:spcBef>
                <a:spcPts val="300"/>
              </a:spcBef>
              <a:spcAft>
                <a:spcPts val="0"/>
              </a:spcAft>
              <a:buClr>
                <a:srgbClr val="AAAAAA"/>
              </a:buClr>
              <a:defRPr sz="1000">
                <a:solidFill>
                  <a:schemeClr val="bg2"/>
                </a:solidFill>
                <a:latin typeface="Museo Sans For Dell" pitchFamily="2" charset="0"/>
              </a:defRPr>
            </a:lvl3pPr>
            <a:lvl4pPr>
              <a:spcBef>
                <a:spcPts val="300"/>
              </a:spcBef>
              <a:spcAft>
                <a:spcPts val="0"/>
              </a:spcAft>
              <a:buClr>
                <a:srgbClr val="AAAAAA"/>
              </a:buClr>
              <a:defRPr sz="1400" baseline="0">
                <a:solidFill>
                  <a:schemeClr val="tx1"/>
                </a:solidFill>
                <a:latin typeface="Museo Sans For Dell" pitchFamily="2" charset="0"/>
              </a:defRPr>
            </a:lvl4pPr>
            <a:lvl5pPr>
              <a:spcBef>
                <a:spcPts val="300"/>
              </a:spcBef>
              <a:spcAft>
                <a:spcPts val="0"/>
              </a:spcAft>
              <a:buClr>
                <a:srgbClr val="AAAAAA"/>
              </a:buClr>
              <a:defRPr sz="1200">
                <a:solidFill>
                  <a:schemeClr val="tx1"/>
                </a:solidFill>
                <a:latin typeface="Museo Sans For Dell" pitchFamily="2" charset="0"/>
              </a:defRPr>
            </a:lvl5pPr>
            <a:lvl6pPr>
              <a:defRPr sz="1800"/>
            </a:lvl6pPr>
            <a:lvl7pPr>
              <a:defRPr sz="1800"/>
            </a:lvl7pPr>
            <a:lvl8pPr>
              <a:defRPr sz="1800"/>
            </a:lvl8pPr>
            <a:lvl9pPr>
              <a:defRPr sz="1800"/>
            </a:lvl9pPr>
          </a:lstStyle>
          <a:p>
            <a:pPr lvl="0"/>
            <a:r>
              <a:rPr lang="en-US" dirty="0" smtClean="0"/>
              <a:t>Click to edit text</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4149604428"/>
      </p:ext>
    </p:extLst>
  </p:cSld>
  <p:clrMapOvr>
    <a:masterClrMapping/>
  </p:clrMapOvr>
  <p:transition spd="med">
    <p:wipe dir="r"/>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Dell Dark Red foot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19" y="271886"/>
            <a:ext cx="7955280" cy="640080"/>
          </a:xfrm>
        </p:spPr>
        <p:txBody>
          <a:bodyPr/>
          <a:lstStyle>
            <a:lvl1pPr>
              <a:defRPr baseline="0"/>
            </a:lvl1pPr>
          </a:lstStyle>
          <a:p>
            <a:r>
              <a:rPr lang="en-US" dirty="0" smtClean="0"/>
              <a:t>Click to edit content page title</a:t>
            </a:r>
            <a:endParaRPr lang="en-US" dirty="0"/>
          </a:p>
        </p:txBody>
      </p:sp>
      <p:sp>
        <p:nvSpPr>
          <p:cNvPr id="6" name="Content Placeholder 2"/>
          <p:cNvSpPr>
            <a:spLocks noGrp="1"/>
          </p:cNvSpPr>
          <p:nvPr>
            <p:ph sz="half" idx="1" hasCustomPrompt="1"/>
          </p:nvPr>
        </p:nvSpPr>
        <p:spPr>
          <a:xfrm>
            <a:off x="274320" y="1280160"/>
            <a:ext cx="7924386" cy="3200400"/>
          </a:xfrm>
        </p:spPr>
        <p:txBody>
          <a:bodyPr wrap="square" lIns="0" tIns="0" rIns="0" bIns="0">
            <a:normAutofit/>
          </a:bodyPr>
          <a:lstStyle>
            <a:lvl1pPr>
              <a:lnSpc>
                <a:spcPct val="100000"/>
              </a:lnSpc>
              <a:spcBef>
                <a:spcPts val="1200"/>
              </a:spcBef>
              <a:spcAft>
                <a:spcPts val="0"/>
              </a:spcAft>
              <a:buClr>
                <a:srgbClr val="AAAAAA"/>
              </a:buClr>
              <a:buFont typeface="Arial" pitchFamily="34" charset="0"/>
              <a:buChar char="•"/>
              <a:defRPr sz="1400">
                <a:solidFill>
                  <a:schemeClr val="bg2"/>
                </a:solidFill>
                <a:latin typeface="Museo Sans For Dell" pitchFamily="2" charset="0"/>
              </a:defRPr>
            </a:lvl1pPr>
            <a:lvl2pPr marL="573088" indent="-231775">
              <a:lnSpc>
                <a:spcPct val="100000"/>
              </a:lnSpc>
              <a:spcBef>
                <a:spcPts val="300"/>
              </a:spcBef>
              <a:spcAft>
                <a:spcPts val="0"/>
              </a:spcAft>
              <a:buClr>
                <a:srgbClr val="AAAAAA"/>
              </a:buClr>
              <a:buFont typeface="Museo Sans For Dell" pitchFamily="2" charset="0"/>
              <a:buChar char="–"/>
              <a:defRPr sz="1200">
                <a:solidFill>
                  <a:schemeClr val="bg2"/>
                </a:solidFill>
                <a:latin typeface="Museo Sans For Dell" pitchFamily="2" charset="0"/>
              </a:defRPr>
            </a:lvl2pPr>
            <a:lvl3pPr>
              <a:lnSpc>
                <a:spcPct val="100000"/>
              </a:lnSpc>
              <a:spcBef>
                <a:spcPts val="300"/>
              </a:spcBef>
              <a:spcAft>
                <a:spcPts val="0"/>
              </a:spcAft>
              <a:buClr>
                <a:srgbClr val="AAAAAA"/>
              </a:buClr>
              <a:defRPr sz="1000">
                <a:solidFill>
                  <a:schemeClr val="bg2"/>
                </a:solidFill>
                <a:latin typeface="Museo Sans For Dell" pitchFamily="2" charset="0"/>
              </a:defRPr>
            </a:lvl3pPr>
            <a:lvl4pPr>
              <a:spcBef>
                <a:spcPts val="300"/>
              </a:spcBef>
              <a:spcAft>
                <a:spcPts val="0"/>
              </a:spcAft>
              <a:buClr>
                <a:srgbClr val="AAAAAA"/>
              </a:buClr>
              <a:defRPr sz="1400" baseline="0">
                <a:solidFill>
                  <a:schemeClr val="tx1"/>
                </a:solidFill>
                <a:latin typeface="Museo Sans For Dell" pitchFamily="2" charset="0"/>
              </a:defRPr>
            </a:lvl4pPr>
            <a:lvl5pPr>
              <a:spcBef>
                <a:spcPts val="300"/>
              </a:spcBef>
              <a:spcAft>
                <a:spcPts val="0"/>
              </a:spcAft>
              <a:buClr>
                <a:srgbClr val="AAAAAA"/>
              </a:buClr>
              <a:defRPr sz="1200">
                <a:solidFill>
                  <a:schemeClr val="tx1"/>
                </a:solidFill>
                <a:latin typeface="Museo Sans For Dell" pitchFamily="2" charset="0"/>
              </a:defRPr>
            </a:lvl5pPr>
            <a:lvl6pPr>
              <a:defRPr sz="1800"/>
            </a:lvl6pPr>
            <a:lvl7pPr>
              <a:defRPr sz="1800"/>
            </a:lvl7pPr>
            <a:lvl8pPr>
              <a:defRPr sz="1800"/>
            </a:lvl8pPr>
            <a:lvl9pPr>
              <a:defRPr sz="1800"/>
            </a:lvl9pPr>
          </a:lstStyle>
          <a:p>
            <a:pPr lvl="0"/>
            <a:r>
              <a:rPr lang="en-US" dirty="0" smtClean="0"/>
              <a:t>Click to edit text</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755730522"/>
      </p:ext>
    </p:extLst>
  </p:cSld>
  <p:clrMapOvr>
    <a:masterClrMapping/>
  </p:clrMapOvr>
  <p:transition spd="med">
    <p:wipe dir="r"/>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Dell Green footer left margin ">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276783" y="274319"/>
            <a:ext cx="4285279" cy="640080"/>
          </a:xfrm>
        </p:spPr>
        <p:txBody>
          <a:bodyPr/>
          <a:lstStyle>
            <a:lvl1pPr>
              <a:defRPr/>
            </a:lvl1pPr>
          </a:lstStyle>
          <a:p>
            <a:r>
              <a:rPr lang="en-US" dirty="0" smtClean="0"/>
              <a:t>Click to edit content page title</a:t>
            </a:r>
            <a:endParaRPr lang="en-US" dirty="0"/>
          </a:p>
        </p:txBody>
      </p:sp>
      <p:sp>
        <p:nvSpPr>
          <p:cNvPr id="8" name="Content Placeholder 2"/>
          <p:cNvSpPr>
            <a:spLocks noGrp="1"/>
          </p:cNvSpPr>
          <p:nvPr>
            <p:ph sz="half" idx="13" hasCustomPrompt="1"/>
          </p:nvPr>
        </p:nvSpPr>
        <p:spPr>
          <a:xfrm>
            <a:off x="274320" y="1280160"/>
            <a:ext cx="4283860" cy="3200400"/>
          </a:xfrm>
        </p:spPr>
        <p:txBody>
          <a:bodyPr wrap="square" lIns="0" tIns="0" rIns="0" bIns="0">
            <a:normAutofit/>
          </a:bodyPr>
          <a:lstStyle>
            <a:lvl1pPr>
              <a:lnSpc>
                <a:spcPct val="100000"/>
              </a:lnSpc>
              <a:spcBef>
                <a:spcPts val="1200"/>
              </a:spcBef>
              <a:spcAft>
                <a:spcPts val="0"/>
              </a:spcAft>
              <a:buClr>
                <a:srgbClr val="AAAAAA"/>
              </a:buClr>
              <a:defRPr sz="1400" b="0">
                <a:solidFill>
                  <a:schemeClr val="bg2"/>
                </a:solidFill>
                <a:latin typeface="Museo Sans For Dell" pitchFamily="2" charset="0"/>
              </a:defRPr>
            </a:lvl1pPr>
            <a:lvl2pPr marL="574675" indent="-231775">
              <a:lnSpc>
                <a:spcPct val="100000"/>
              </a:lnSpc>
              <a:spcBef>
                <a:spcPts val="300"/>
              </a:spcBef>
              <a:spcAft>
                <a:spcPts val="0"/>
              </a:spcAft>
              <a:buClr>
                <a:srgbClr val="AAAAAA"/>
              </a:buClr>
              <a:defRPr sz="1200" b="0">
                <a:solidFill>
                  <a:schemeClr val="bg2"/>
                </a:solidFill>
                <a:latin typeface="Museo Sans For Dell" pitchFamily="2" charset="0"/>
              </a:defRPr>
            </a:lvl2pPr>
            <a:lvl3pPr>
              <a:lnSpc>
                <a:spcPct val="100000"/>
              </a:lnSpc>
              <a:spcBef>
                <a:spcPts val="300"/>
              </a:spcBef>
              <a:spcAft>
                <a:spcPts val="0"/>
              </a:spcAft>
              <a:buClr>
                <a:srgbClr val="AAAAAA"/>
              </a:buClr>
              <a:defRPr sz="1000" b="0">
                <a:solidFill>
                  <a:schemeClr val="bg2"/>
                </a:solidFill>
                <a:latin typeface="Museo Sans For Dell" pitchFamily="2" charset="0"/>
              </a:defRPr>
            </a:lvl3pPr>
            <a:lvl4pPr>
              <a:defRPr sz="1800" b="0">
                <a:solidFill>
                  <a:schemeClr val="bg2"/>
                </a:solidFill>
                <a:latin typeface="Museo Sans For Dell" pitchFamily="2" charset="0"/>
              </a:defRPr>
            </a:lvl4pPr>
            <a:lvl5pPr>
              <a:defRPr sz="1800" b="0">
                <a:solidFill>
                  <a:schemeClr val="bg2"/>
                </a:solidFill>
                <a:latin typeface="Museo Sans For Dell" pitchFamily="2" charset="0"/>
              </a:defRPr>
            </a:lvl5pPr>
            <a:lvl6pPr>
              <a:defRPr sz="1800"/>
            </a:lvl6pPr>
            <a:lvl7pPr>
              <a:defRPr sz="1800"/>
            </a:lvl7pPr>
            <a:lvl8pPr>
              <a:defRPr sz="1800"/>
            </a:lvl8pPr>
            <a:lvl9pPr>
              <a:defRPr sz="1800"/>
            </a:lvl9pPr>
          </a:lstStyle>
          <a:p>
            <a:pPr lvl="0"/>
            <a:r>
              <a:rPr lang="en-US" dirty="0" smtClean="0"/>
              <a:t>Click to edit text</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837899210"/>
      </p:ext>
    </p:extLst>
  </p:cSld>
  <p:clrMapOvr>
    <a:masterClrMapping/>
  </p:clrMapOvr>
  <p:transition spd="med">
    <p:wipe dir="r"/>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Image with Dell Green footer">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999603" y="4682803"/>
            <a:ext cx="880544" cy="226985"/>
          </a:xfrm>
          <a:prstGeom prst="rect">
            <a:avLst/>
          </a:prstGeom>
        </p:spPr>
        <p:txBody>
          <a:bodyPr wrap="square" lIns="57150" tIns="28575" rIns="57150" bIns="28575">
            <a:spAutoFit/>
          </a:bodyPr>
          <a:lstStyle/>
          <a:p>
            <a:fld id="{58EC7406-F4CC-4ABF-902E-2AF4E70E5C0F}" type="slidenum">
              <a:rPr lang="en-US" sz="1100" kern="1200" smtClean="0">
                <a:solidFill>
                  <a:schemeClr val="bg2"/>
                </a:solidFill>
                <a:latin typeface="Arial" charset="0"/>
                <a:ea typeface="+mn-ea"/>
                <a:cs typeface="+mn-cs"/>
              </a:rPr>
              <a:pPr/>
              <a:t>‹#›</a:t>
            </a:fld>
            <a:endParaRPr lang="en-US" sz="1100" dirty="0"/>
          </a:p>
        </p:txBody>
      </p:sp>
    </p:spTree>
    <p:extLst>
      <p:ext uri="{BB962C8B-B14F-4D97-AF65-F5344CB8AC3E}">
        <p14:creationId xmlns:p14="http://schemas.microsoft.com/office/powerpoint/2010/main" val="798508182"/>
      </p:ext>
    </p:extLst>
  </p:cSld>
  <p:clrMapOvr>
    <a:masterClrMapping/>
  </p:clrMapOvr>
  <p:transition spd="med">
    <p:wipe dir="r"/>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Dell Blue foot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19" y="271886"/>
            <a:ext cx="7955280" cy="640080"/>
          </a:xfrm>
        </p:spPr>
        <p:txBody>
          <a:bodyPr/>
          <a:lstStyle>
            <a:lvl1pPr>
              <a:defRPr baseline="0"/>
            </a:lvl1pPr>
          </a:lstStyle>
          <a:p>
            <a:r>
              <a:rPr lang="en-US" dirty="0" smtClean="0"/>
              <a:t>Click to edit content page title</a:t>
            </a:r>
            <a:endParaRPr lang="en-US" dirty="0"/>
          </a:p>
        </p:txBody>
      </p:sp>
      <p:sp>
        <p:nvSpPr>
          <p:cNvPr id="6" name="Content Placeholder 2"/>
          <p:cNvSpPr>
            <a:spLocks noGrp="1"/>
          </p:cNvSpPr>
          <p:nvPr>
            <p:ph sz="half" idx="1" hasCustomPrompt="1"/>
          </p:nvPr>
        </p:nvSpPr>
        <p:spPr>
          <a:xfrm>
            <a:off x="274320" y="1280160"/>
            <a:ext cx="7924386" cy="3200400"/>
          </a:xfrm>
        </p:spPr>
        <p:txBody>
          <a:bodyPr wrap="square" lIns="0" tIns="0" rIns="0" bIns="0">
            <a:normAutofit/>
          </a:bodyPr>
          <a:lstStyle>
            <a:lvl1pPr>
              <a:lnSpc>
                <a:spcPct val="100000"/>
              </a:lnSpc>
              <a:spcBef>
                <a:spcPts val="1200"/>
              </a:spcBef>
              <a:spcAft>
                <a:spcPts val="0"/>
              </a:spcAft>
              <a:buClr>
                <a:srgbClr val="AAAAAA"/>
              </a:buClr>
              <a:buFont typeface="Arial" pitchFamily="34" charset="0"/>
              <a:buChar char="•"/>
              <a:defRPr sz="1400">
                <a:solidFill>
                  <a:schemeClr val="bg2"/>
                </a:solidFill>
                <a:latin typeface="Museo Sans For Dell" pitchFamily="2" charset="0"/>
              </a:defRPr>
            </a:lvl1pPr>
            <a:lvl2pPr marL="573088" indent="-231775">
              <a:lnSpc>
                <a:spcPct val="100000"/>
              </a:lnSpc>
              <a:spcBef>
                <a:spcPts val="300"/>
              </a:spcBef>
              <a:spcAft>
                <a:spcPts val="0"/>
              </a:spcAft>
              <a:buClr>
                <a:srgbClr val="AAAAAA"/>
              </a:buClr>
              <a:buFont typeface="Museo Sans For Dell" pitchFamily="2" charset="0"/>
              <a:buChar char="–"/>
              <a:defRPr sz="1200">
                <a:solidFill>
                  <a:schemeClr val="bg2"/>
                </a:solidFill>
                <a:latin typeface="Museo Sans For Dell" pitchFamily="2" charset="0"/>
              </a:defRPr>
            </a:lvl2pPr>
            <a:lvl3pPr>
              <a:lnSpc>
                <a:spcPct val="100000"/>
              </a:lnSpc>
              <a:spcBef>
                <a:spcPts val="300"/>
              </a:spcBef>
              <a:spcAft>
                <a:spcPts val="0"/>
              </a:spcAft>
              <a:buClr>
                <a:srgbClr val="AAAAAA"/>
              </a:buClr>
              <a:defRPr sz="1000">
                <a:solidFill>
                  <a:schemeClr val="bg2"/>
                </a:solidFill>
                <a:latin typeface="Museo Sans For Dell" pitchFamily="2" charset="0"/>
              </a:defRPr>
            </a:lvl3pPr>
            <a:lvl4pPr>
              <a:spcBef>
                <a:spcPts val="300"/>
              </a:spcBef>
              <a:spcAft>
                <a:spcPts val="0"/>
              </a:spcAft>
              <a:buClr>
                <a:srgbClr val="AAAAAA"/>
              </a:buClr>
              <a:defRPr sz="1400" baseline="0">
                <a:solidFill>
                  <a:schemeClr val="tx1"/>
                </a:solidFill>
                <a:latin typeface="Museo Sans For Dell" pitchFamily="2" charset="0"/>
              </a:defRPr>
            </a:lvl4pPr>
            <a:lvl5pPr>
              <a:spcBef>
                <a:spcPts val="300"/>
              </a:spcBef>
              <a:spcAft>
                <a:spcPts val="0"/>
              </a:spcAft>
              <a:buClr>
                <a:srgbClr val="AAAAAA"/>
              </a:buClr>
              <a:defRPr sz="1200">
                <a:solidFill>
                  <a:schemeClr val="tx1"/>
                </a:solidFill>
                <a:latin typeface="Museo Sans For Dell" pitchFamily="2" charset="0"/>
              </a:defRPr>
            </a:lvl5pPr>
            <a:lvl6pPr>
              <a:defRPr sz="1800"/>
            </a:lvl6pPr>
            <a:lvl7pPr>
              <a:defRPr sz="1800"/>
            </a:lvl7pPr>
            <a:lvl8pPr>
              <a:defRPr sz="1800"/>
            </a:lvl8pPr>
            <a:lvl9pPr>
              <a:defRPr sz="1800"/>
            </a:lvl9pPr>
          </a:lstStyle>
          <a:p>
            <a:pPr lvl="0"/>
            <a:r>
              <a:rPr lang="en-US" dirty="0" smtClean="0"/>
              <a:t>Click to edit text</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1385902990"/>
      </p:ext>
    </p:extLst>
  </p:cSld>
  <p:clrMapOvr>
    <a:masterClrMapping/>
  </p:clrMapOvr>
  <p:transition spd="med">
    <p:wipe dir="r"/>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_Only">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25904" y="196173"/>
            <a:ext cx="8239126" cy="443198"/>
          </a:xfrm>
        </p:spPr>
        <p:txBody>
          <a:bodyPr wrap="square" anchor="t"/>
          <a:lstStyle>
            <a:lvl1pPr>
              <a:lnSpc>
                <a:spcPct val="90000"/>
              </a:lnSpc>
              <a:defRPr sz="3200" b="0">
                <a:solidFill>
                  <a:schemeClr val="accent1"/>
                </a:solidFill>
                <a:latin typeface="+mj-lt"/>
              </a:defRPr>
            </a:lvl1pPr>
          </a:lstStyle>
          <a:p>
            <a:r>
              <a:rPr lang="en-US" dirty="0" smtClean="0"/>
              <a:t>Click to edit master title</a:t>
            </a:r>
            <a:endParaRPr lang="en-US" dirty="0"/>
          </a:p>
        </p:txBody>
      </p:sp>
    </p:spTree>
    <p:extLst>
      <p:ext uri="{BB962C8B-B14F-4D97-AF65-F5344CB8AC3E}">
        <p14:creationId xmlns:p14="http://schemas.microsoft.com/office/powerpoint/2010/main" val="1690832917"/>
      </p:ext>
    </p:extLst>
  </p:cSld>
  <p:clrMapOvr>
    <a:masterClrMapping/>
  </p:clrMapOvr>
  <p:transition spd="med">
    <p:wipe dir="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25904" y="196173"/>
            <a:ext cx="8279946" cy="332399"/>
          </a:xfrm>
        </p:spPr>
        <p:txBody>
          <a:bodyPr wrap="square" anchor="t"/>
          <a:lstStyle>
            <a:lvl1pPr>
              <a:lnSpc>
                <a:spcPct val="90000"/>
              </a:lnSpc>
              <a:defRPr sz="2400" b="0">
                <a:solidFill>
                  <a:schemeClr val="accent1"/>
                </a:solidFill>
                <a:latin typeface="Museo For Dell" pitchFamily="2" charset="0"/>
              </a:defRPr>
            </a:lvl1pPr>
          </a:lstStyle>
          <a:p>
            <a:r>
              <a:rPr lang="en-US" dirty="0" smtClean="0"/>
              <a:t>Click to edit master title </a:t>
            </a:r>
            <a:endParaRPr lang="en-US" dirty="0"/>
          </a:p>
        </p:txBody>
      </p:sp>
      <p:sp>
        <p:nvSpPr>
          <p:cNvPr id="3" name="Content Placeholder 2"/>
          <p:cNvSpPr>
            <a:spLocks noGrp="1"/>
          </p:cNvSpPr>
          <p:nvPr>
            <p:ph sz="half" idx="1" hasCustomPrompt="1"/>
          </p:nvPr>
        </p:nvSpPr>
        <p:spPr>
          <a:xfrm>
            <a:off x="457200" y="969265"/>
            <a:ext cx="8267140" cy="1020279"/>
          </a:xfrm>
        </p:spPr>
        <p:txBody>
          <a:bodyPr lIns="0" tIns="0" rIns="0" bIns="0">
            <a:spAutoFit/>
          </a:bodyPr>
          <a:lstStyle>
            <a:lvl1pPr>
              <a:spcBef>
                <a:spcPts val="1200"/>
              </a:spcBef>
              <a:spcAft>
                <a:spcPts val="0"/>
              </a:spcAft>
              <a:defRPr sz="1800">
                <a:solidFill>
                  <a:schemeClr val="tx1"/>
                </a:solidFill>
                <a:latin typeface="Museo Sans For Dell" pitchFamily="2" charset="0"/>
              </a:defRPr>
            </a:lvl1pPr>
            <a:lvl2pPr>
              <a:spcBef>
                <a:spcPts val="300"/>
              </a:spcBef>
              <a:spcAft>
                <a:spcPts val="0"/>
              </a:spcAft>
              <a:buFont typeface="Museo Sans For Dell" pitchFamily="2" charset="0"/>
              <a:buChar char="–"/>
              <a:defRPr sz="1600">
                <a:solidFill>
                  <a:schemeClr val="tx1"/>
                </a:solidFill>
                <a:latin typeface="Museo Sans For Dell" pitchFamily="2" charset="0"/>
              </a:defRPr>
            </a:lvl2pPr>
            <a:lvl3pPr>
              <a:spcBef>
                <a:spcPts val="300"/>
              </a:spcBef>
              <a:spcAft>
                <a:spcPts val="0"/>
              </a:spcAft>
              <a:defRPr sz="1400">
                <a:solidFill>
                  <a:schemeClr val="tx1"/>
                </a:solidFill>
                <a:latin typeface="Museo Sans For Dell" pitchFamily="2" charset="0"/>
              </a:defRPr>
            </a:lvl3pPr>
            <a:lvl4pPr>
              <a:spcBef>
                <a:spcPts val="300"/>
              </a:spcBef>
              <a:spcAft>
                <a:spcPts val="0"/>
              </a:spcAft>
              <a:defRPr sz="1200" baseline="0">
                <a:solidFill>
                  <a:schemeClr val="tx1"/>
                </a:solidFill>
                <a:latin typeface="Museo Sans For Dell" pitchFamily="2" charset="0"/>
              </a:defRPr>
            </a:lvl4pPr>
            <a:lvl5pPr>
              <a:spcBef>
                <a:spcPts val="300"/>
              </a:spcBef>
              <a:spcAft>
                <a:spcPts val="0"/>
              </a:spcAft>
              <a:buClr>
                <a:schemeClr val="accent1"/>
              </a:buClr>
              <a:buNone/>
              <a:defRPr sz="1100">
                <a:solidFill>
                  <a:schemeClr val="tx1"/>
                </a:solidFill>
                <a:latin typeface="Museo Sans For Dell" pitchFamily="2" charset="0"/>
              </a:defRPr>
            </a:lvl5pPr>
            <a:lvl6pPr>
              <a:defRPr sz="1800"/>
            </a:lvl6pPr>
            <a:lvl7pPr>
              <a:defRPr sz="1800"/>
            </a:lvl7pPr>
            <a:lvl8pPr>
              <a:defRPr sz="1800"/>
            </a:lvl8pPr>
            <a:lvl9pPr>
              <a:defRPr sz="1800"/>
            </a:lvl9p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p:txBody>
      </p:sp>
      <p:cxnSp>
        <p:nvCxnSpPr>
          <p:cNvPr id="20" name="Straight Connector 19"/>
          <p:cNvCxnSpPr>
            <a:cxnSpLocks noChangeShapeType="1"/>
          </p:cNvCxnSpPr>
          <p:nvPr/>
        </p:nvCxnSpPr>
        <p:spPr bwMode="auto">
          <a:xfrm>
            <a:off x="436565" y="4629150"/>
            <a:ext cx="8262035" cy="0"/>
          </a:xfrm>
          <a:prstGeom prst="line">
            <a:avLst/>
          </a:prstGeom>
          <a:noFill/>
          <a:ln w="9525">
            <a:solidFill>
              <a:srgbClr val="AAAAAA"/>
            </a:solidFill>
            <a:round/>
            <a:headEnd/>
            <a:tailEnd/>
          </a:ln>
        </p:spPr>
      </p:cxnSp>
    </p:spTree>
    <p:custDataLst>
      <p:tags r:id="rId1"/>
    </p:custDataLst>
    <p:extLst>
      <p:ext uri="{BB962C8B-B14F-4D97-AF65-F5344CB8AC3E}">
        <p14:creationId xmlns:p14="http://schemas.microsoft.com/office/powerpoint/2010/main" val="420180485"/>
      </p:ext>
    </p:extLst>
  </p:cSld>
  <p:clrMapOvr>
    <a:masterClrMapping/>
  </p:clrMapOvr>
  <p:transition spd="med">
    <p:wipe dir="r"/>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slide Dell Blue background">
    <p:bg>
      <p:bgPr>
        <a:solidFill>
          <a:schemeClr val="accent1"/>
        </a:solidFill>
        <a:effectLst/>
      </p:bgPr>
    </p:bg>
    <p:spTree>
      <p:nvGrpSpPr>
        <p:cNvPr id="1" name=""/>
        <p:cNvGrpSpPr/>
        <p:nvPr/>
      </p:nvGrpSpPr>
      <p:grpSpPr>
        <a:xfrm>
          <a:off x="0" y="0"/>
          <a:ext cx="0" cy="0"/>
          <a:chOff x="0" y="0"/>
          <a:chExt cx="0" cy="0"/>
        </a:xfrm>
      </p:grpSpPr>
      <p:sp>
        <p:nvSpPr>
          <p:cNvPr id="5" name="Title Placeholder 21"/>
          <p:cNvSpPr>
            <a:spLocks noGrp="1"/>
          </p:cNvSpPr>
          <p:nvPr>
            <p:ph type="ctrTitle" hasCustomPrompt="1"/>
          </p:nvPr>
        </p:nvSpPr>
        <p:spPr>
          <a:xfrm>
            <a:off x="406055" y="275761"/>
            <a:ext cx="5200791" cy="1661993"/>
          </a:xfrm>
        </p:spPr>
        <p:txBody>
          <a:bodyPr wrap="square" anchor="t" anchorCtr="0">
            <a:normAutofit/>
          </a:bodyPr>
          <a:lstStyle>
            <a:lvl1pPr algn="l">
              <a:lnSpc>
                <a:spcPct val="100000"/>
              </a:lnSpc>
              <a:spcAft>
                <a:spcPts val="0"/>
              </a:spcAft>
              <a:defRPr sz="4400" b="0" i="0" smtClean="0">
                <a:solidFill>
                  <a:schemeClr val="tx2"/>
                </a:solidFill>
                <a:latin typeface="Museo Sans For Dell" panose="02000000000000000000" pitchFamily="2" charset="0"/>
                <a:ea typeface="Museo Sans For Dell" panose="02000000000000000000" pitchFamily="2" charset="0"/>
              </a:defRPr>
            </a:lvl1pPr>
          </a:lstStyle>
          <a:p>
            <a:r>
              <a:rPr lang="en-US" dirty="0" smtClean="0"/>
              <a:t>Click to edit</a:t>
            </a:r>
            <a:br>
              <a:rPr lang="en-US" dirty="0" smtClean="0"/>
            </a:br>
            <a:r>
              <a:rPr lang="en-US" dirty="0" smtClean="0"/>
              <a:t>title slide, but this is not for Dell World</a:t>
            </a:r>
          </a:p>
        </p:txBody>
      </p:sp>
      <p:sp>
        <p:nvSpPr>
          <p:cNvPr id="6" name="Text Placeholder 12"/>
          <p:cNvSpPr>
            <a:spLocks noGrp="1"/>
          </p:cNvSpPr>
          <p:nvPr>
            <p:ph type="subTitle" idx="1"/>
          </p:nvPr>
        </p:nvSpPr>
        <p:spPr>
          <a:xfrm>
            <a:off x="421553" y="2929168"/>
            <a:ext cx="5200791" cy="307777"/>
          </a:xfrm>
        </p:spPr>
        <p:txBody>
          <a:bodyPr wrap="square" lIns="0" tIns="0" rIns="0" bIns="0" anchor="t" anchorCtr="0">
            <a:spAutoFit/>
          </a:bodyPr>
          <a:lstStyle>
            <a:lvl1pPr marL="0" indent="0" algn="l">
              <a:buFont typeface="Wingdings" pitchFamily="2" charset="2"/>
              <a:buNone/>
              <a:defRPr sz="2000" b="0" i="0" smtClean="0">
                <a:solidFill>
                  <a:schemeClr val="tx2"/>
                </a:solidFill>
                <a:latin typeface="Museo Sans For Dell" pitchFamily="2" charset="0"/>
                <a:ea typeface="Museo Sans For Dell" pitchFamily="2" charset="0"/>
              </a:defRPr>
            </a:lvl1pPr>
          </a:lstStyle>
          <a:p>
            <a:r>
              <a:rPr lang="en-US" dirty="0" smtClean="0"/>
              <a:t>Click to edit Master subtitle style</a:t>
            </a:r>
          </a:p>
        </p:txBody>
      </p:sp>
      <p:sp>
        <p:nvSpPr>
          <p:cNvPr id="8" name="Freeform 7"/>
          <p:cNvSpPr/>
          <p:nvPr userDrawn="1"/>
        </p:nvSpPr>
        <p:spPr>
          <a:xfrm>
            <a:off x="4121944" y="1150144"/>
            <a:ext cx="5022056" cy="3993356"/>
          </a:xfrm>
          <a:custGeom>
            <a:avLst/>
            <a:gdLst>
              <a:gd name="connsiteX0" fmla="*/ 5022056 w 5022056"/>
              <a:gd name="connsiteY0" fmla="*/ 0 h 3993356"/>
              <a:gd name="connsiteX1" fmla="*/ 5022056 w 5022056"/>
              <a:gd name="connsiteY1" fmla="*/ 3993356 h 3993356"/>
              <a:gd name="connsiteX2" fmla="*/ 0 w 5022056"/>
              <a:gd name="connsiteY2" fmla="*/ 3993356 h 3993356"/>
              <a:gd name="connsiteX3" fmla="*/ 5022056 w 5022056"/>
              <a:gd name="connsiteY3" fmla="*/ 0 h 3993356"/>
            </a:gdLst>
            <a:ahLst/>
            <a:cxnLst>
              <a:cxn ang="0">
                <a:pos x="connsiteX0" y="connsiteY0"/>
              </a:cxn>
              <a:cxn ang="0">
                <a:pos x="connsiteX1" y="connsiteY1"/>
              </a:cxn>
              <a:cxn ang="0">
                <a:pos x="connsiteX2" y="connsiteY2"/>
              </a:cxn>
              <a:cxn ang="0">
                <a:pos x="connsiteX3" y="connsiteY3"/>
              </a:cxn>
            </a:cxnLst>
            <a:rect l="l" t="t" r="r" b="b"/>
            <a:pathLst>
              <a:path w="5022056" h="3993356">
                <a:moveTo>
                  <a:pt x="5022056" y="0"/>
                </a:moveTo>
                <a:lnTo>
                  <a:pt x="5022056" y="3993356"/>
                </a:lnTo>
                <a:lnTo>
                  <a:pt x="0" y="3993356"/>
                </a:lnTo>
                <a:lnTo>
                  <a:pt x="5022056" y="0"/>
                </a:lnTo>
                <a:close/>
              </a:path>
            </a:pathLst>
          </a:custGeom>
          <a:solidFill>
            <a:srgbClr val="00447C"/>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1100" dirty="0" err="1" smtClean="0">
              <a:solidFill>
                <a:schemeClr val="tx2"/>
              </a:solidFill>
              <a:latin typeface="+mn-lt"/>
            </a:endParaRPr>
          </a:p>
        </p:txBody>
      </p:sp>
      <p:pic>
        <p:nvPicPr>
          <p:cNvPr id="9" name="Picture 9" descr="white"/>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black">
          <a:xfrm>
            <a:off x="7825733" y="3849193"/>
            <a:ext cx="1023494" cy="1023494"/>
          </a:xfrm>
          <a:prstGeom prst="rect">
            <a:avLst/>
          </a:prstGeom>
          <a:noFill/>
          <a:ln w="9525">
            <a:noFill/>
            <a:miter lim="800000"/>
            <a:headEnd/>
            <a:tailEnd/>
          </a:ln>
        </p:spPr>
      </p:pic>
    </p:spTree>
    <p:extLst>
      <p:ext uri="{BB962C8B-B14F-4D97-AF65-F5344CB8AC3E}">
        <p14:creationId xmlns:p14="http://schemas.microsoft.com/office/powerpoint/2010/main" val="2131806204"/>
      </p:ext>
    </p:extLst>
  </p:cSld>
  <p:clrMapOvr>
    <a:masterClrMapping/>
  </p:clrMapOvr>
  <p:transition spd="med">
    <p:wipe dir="r"/>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Dell Blue background titl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20" y="277946"/>
            <a:ext cx="7955280" cy="640080"/>
          </a:xfrm>
        </p:spPr>
        <p:txBody>
          <a:bodyPr>
            <a:normAutofit/>
          </a:bodyPr>
          <a:lstStyle/>
          <a:p>
            <a:r>
              <a:rPr lang="en-US" dirty="0" smtClean="0"/>
              <a:t>Click to edit content page title</a:t>
            </a:r>
            <a:endParaRPr lang="en-US" dirty="0"/>
          </a:p>
        </p:txBody>
      </p:sp>
    </p:spTree>
    <p:extLst>
      <p:ext uri="{BB962C8B-B14F-4D97-AF65-F5344CB8AC3E}">
        <p14:creationId xmlns:p14="http://schemas.microsoft.com/office/powerpoint/2010/main" val="192983158"/>
      </p:ext>
    </p:extLst>
  </p:cSld>
  <p:clrMapOvr>
    <a:masterClrMapping/>
  </p:clrMapOvr>
  <p:transition spd="med">
    <p:wipe dir="r"/>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Dell Blue background ">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4534041"/>
      </p:ext>
    </p:extLst>
  </p:cSld>
  <p:clrMapOvr>
    <a:masterClrMapping/>
  </p:clrMapOvr>
  <p:transition spd="med">
    <p:wipe dir="r"/>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ell Blue divider slide">
    <p:bg>
      <p:bgPr>
        <a:solidFill>
          <a:schemeClr val="accent1"/>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spTree>
    <p:extLst>
      <p:ext uri="{BB962C8B-B14F-4D97-AF65-F5344CB8AC3E}">
        <p14:creationId xmlns:p14="http://schemas.microsoft.com/office/powerpoint/2010/main" val="2420808279"/>
      </p:ext>
    </p:extLst>
  </p:cSld>
  <p:clrMapOvr>
    <a:masterClrMapping/>
  </p:clrMapOvr>
  <p:transition spd="med">
    <p:wipe dir="r"/>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19" y="271886"/>
            <a:ext cx="7955280" cy="640080"/>
          </a:xfrm>
        </p:spPr>
        <p:txBody>
          <a:bodyPr/>
          <a:lstStyle>
            <a:lvl1pPr>
              <a:defRPr baseline="0"/>
            </a:lvl1pPr>
          </a:lstStyle>
          <a:p>
            <a:r>
              <a:rPr lang="en-US" dirty="0" smtClean="0"/>
              <a:t>Click to edit content page title</a:t>
            </a:r>
            <a:endParaRPr lang="en-US" dirty="0"/>
          </a:p>
        </p:txBody>
      </p:sp>
      <p:sp>
        <p:nvSpPr>
          <p:cNvPr id="6" name="Content Placeholder 2"/>
          <p:cNvSpPr>
            <a:spLocks noGrp="1"/>
          </p:cNvSpPr>
          <p:nvPr>
            <p:ph sz="half" idx="1" hasCustomPrompt="1"/>
          </p:nvPr>
        </p:nvSpPr>
        <p:spPr>
          <a:xfrm>
            <a:off x="274320" y="1280160"/>
            <a:ext cx="7924386" cy="3200400"/>
          </a:xfrm>
        </p:spPr>
        <p:txBody>
          <a:bodyPr wrap="square" lIns="0" tIns="0" rIns="0" bIns="0">
            <a:normAutofit/>
          </a:bodyPr>
          <a:lstStyle>
            <a:lvl1pPr marL="0" indent="0">
              <a:lnSpc>
                <a:spcPct val="100000"/>
              </a:lnSpc>
              <a:spcBef>
                <a:spcPts val="1200"/>
              </a:spcBef>
              <a:spcAft>
                <a:spcPts val="0"/>
              </a:spcAft>
              <a:buClr>
                <a:srgbClr val="AAAAAA"/>
              </a:buClr>
              <a:buFont typeface="Arial" pitchFamily="34" charset="0"/>
              <a:buNone/>
              <a:defRPr sz="1400" b="1">
                <a:solidFill>
                  <a:schemeClr val="bg1"/>
                </a:solidFill>
                <a:latin typeface="Museo Sans For Dell" pitchFamily="2" charset="0"/>
              </a:defRPr>
            </a:lvl1pPr>
            <a:lvl2pPr marL="341313" indent="-171450">
              <a:lnSpc>
                <a:spcPct val="100000"/>
              </a:lnSpc>
              <a:spcBef>
                <a:spcPts val="300"/>
              </a:spcBef>
              <a:spcAft>
                <a:spcPts val="0"/>
              </a:spcAft>
              <a:buClr>
                <a:schemeClr val="bg1"/>
              </a:buClr>
              <a:buFont typeface="Arial" panose="020B0604020202020204" pitchFamily="34" charset="0"/>
              <a:buChar char="•"/>
              <a:defRPr sz="1200">
                <a:solidFill>
                  <a:schemeClr val="bg2"/>
                </a:solidFill>
                <a:latin typeface="Museo Sans For Dell" pitchFamily="2" charset="0"/>
              </a:defRPr>
            </a:lvl2pPr>
            <a:lvl3pPr marL="688975" indent="-177800" defTabSz="688975">
              <a:lnSpc>
                <a:spcPct val="100000"/>
              </a:lnSpc>
              <a:spcBef>
                <a:spcPts val="300"/>
              </a:spcBef>
              <a:spcAft>
                <a:spcPts val="0"/>
              </a:spcAft>
              <a:buClr>
                <a:srgbClr val="AAAAAA"/>
              </a:buClr>
              <a:buFont typeface="Museo Sans For Dell" panose="02000000000000000000" pitchFamily="2" charset="0"/>
              <a:buChar char="−"/>
              <a:defRPr sz="1000" baseline="0">
                <a:solidFill>
                  <a:schemeClr val="bg2"/>
                </a:solidFill>
                <a:latin typeface="Museo Sans For Dell" pitchFamily="2" charset="0"/>
              </a:defRPr>
            </a:lvl3pPr>
            <a:lvl4pPr>
              <a:spcBef>
                <a:spcPts val="300"/>
              </a:spcBef>
              <a:spcAft>
                <a:spcPts val="0"/>
              </a:spcAft>
              <a:buClr>
                <a:srgbClr val="AAAAAA"/>
              </a:buClr>
              <a:defRPr sz="1000" baseline="0">
                <a:solidFill>
                  <a:schemeClr val="bg2"/>
                </a:solidFill>
                <a:latin typeface="Museo Sans For Dell" pitchFamily="2" charset="0"/>
              </a:defRPr>
            </a:lvl4pPr>
            <a:lvl5pPr>
              <a:spcBef>
                <a:spcPts val="300"/>
              </a:spcBef>
              <a:spcAft>
                <a:spcPts val="0"/>
              </a:spcAft>
              <a:buClr>
                <a:srgbClr val="AAAAAA"/>
              </a:buClr>
              <a:defRPr sz="1200">
                <a:solidFill>
                  <a:schemeClr val="tx1"/>
                </a:solidFill>
                <a:latin typeface="Museo Sans For Dell" pitchFamily="2" charset="0"/>
              </a:defRPr>
            </a:lvl5pPr>
            <a:lvl6pPr>
              <a:defRPr sz="1800"/>
            </a:lvl6pPr>
            <a:lvl7pPr>
              <a:defRPr sz="1800"/>
            </a:lvl7pPr>
            <a:lvl8pPr>
              <a:defRPr sz="1800"/>
            </a:lvl8pPr>
            <a:lvl9pPr>
              <a:defRPr sz="1800"/>
            </a:lvl9pPr>
          </a:lstStyle>
          <a:p>
            <a:pPr lvl="0"/>
            <a:r>
              <a:rPr lang="en-US" dirty="0" smtClean="0"/>
              <a:t>Click to edit text</a:t>
            </a:r>
          </a:p>
          <a:p>
            <a:pPr lvl="1"/>
            <a:r>
              <a:rPr lang="en-US" dirty="0" smtClean="0"/>
              <a:t>Second level</a:t>
            </a:r>
          </a:p>
          <a:p>
            <a:pPr lvl="2"/>
            <a:r>
              <a:rPr lang="en-US" dirty="0" smtClean="0"/>
              <a:t>Third level (avoid)</a:t>
            </a:r>
          </a:p>
        </p:txBody>
      </p:sp>
    </p:spTree>
    <p:extLst>
      <p:ext uri="{BB962C8B-B14F-4D97-AF65-F5344CB8AC3E}">
        <p14:creationId xmlns:p14="http://schemas.microsoft.com/office/powerpoint/2010/main" val="1482718117"/>
      </p:ext>
    </p:extLst>
  </p:cSld>
  <p:clrMapOvr>
    <a:masterClrMapping/>
  </p:clrMapOvr>
  <p:transition spd="med">
    <p:wipe dir="r"/>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19" y="271886"/>
            <a:ext cx="7955280" cy="664797"/>
          </a:xfrm>
        </p:spPr>
        <p:txBody>
          <a:bodyPr/>
          <a:lstStyle>
            <a:lvl1pPr>
              <a:defRPr/>
            </a:lvl1pPr>
          </a:lstStyle>
          <a:p>
            <a:r>
              <a:rPr lang="en-US" dirty="0" smtClean="0"/>
              <a:t>Click to edit content page title</a:t>
            </a:r>
            <a:endParaRPr lang="en-US" dirty="0"/>
          </a:p>
        </p:txBody>
      </p:sp>
    </p:spTree>
    <p:extLst>
      <p:ext uri="{BB962C8B-B14F-4D97-AF65-F5344CB8AC3E}">
        <p14:creationId xmlns:p14="http://schemas.microsoft.com/office/powerpoint/2010/main" val="4108613165"/>
      </p:ext>
    </p:extLst>
  </p:cSld>
  <p:clrMapOvr>
    <a:masterClrMapping/>
  </p:clrMapOvr>
  <p:transition spd="med">
    <p:wipe dir="r"/>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3936399"/>
      </p:ext>
    </p:extLst>
  </p:cSld>
  <p:clrMapOvr>
    <a:masterClrMapping/>
  </p:clrMapOvr>
  <p:transition spd="med">
    <p:wipe dir="r"/>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ell Blue divider slide ">
    <p:bg>
      <p:bgPr>
        <a:solidFill>
          <a:schemeClr val="bg1"/>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8" name="Picture 7" descr="dell_whit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15540" y="4543793"/>
            <a:ext cx="475126" cy="475126"/>
          </a:xfrm>
          <a:prstGeom prst="rect">
            <a:avLst/>
          </a:prstGeom>
        </p:spPr>
      </p:pic>
      <p:sp>
        <p:nvSpPr>
          <p:cNvPr id="5" name="TextBox 4"/>
          <p:cNvSpPr txBox="1"/>
          <p:nvPr userDrawn="1"/>
        </p:nvSpPr>
        <p:spPr>
          <a:xfrm>
            <a:off x="199489" y="4655648"/>
            <a:ext cx="1616148"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tx1"/>
                </a:solidFill>
                <a:latin typeface="+mn-lt"/>
              </a:rPr>
              <a:t>Dell World</a:t>
            </a:r>
            <a:r>
              <a:rPr lang="en-US" sz="1200" dirty="0" smtClean="0">
                <a:solidFill>
                  <a:schemeClr val="tx1"/>
                </a:solidFill>
                <a:latin typeface="+mn-lt"/>
              </a:rPr>
              <a:t> </a:t>
            </a:r>
            <a:r>
              <a:rPr lang="en-US" sz="1050" dirty="0" smtClean="0">
                <a:solidFill>
                  <a:schemeClr val="tx1"/>
                </a:solidFill>
                <a:latin typeface="+mn-lt"/>
              </a:rPr>
              <a:t>User Forum</a:t>
            </a:r>
            <a:endParaRPr lang="en-US" sz="1200" dirty="0" smtClean="0">
              <a:solidFill>
                <a:schemeClr val="tx1"/>
              </a:solidFill>
              <a:latin typeface="+mn-lt"/>
            </a:endParaRPr>
          </a:p>
        </p:txBody>
      </p:sp>
    </p:spTree>
    <p:extLst>
      <p:ext uri="{BB962C8B-B14F-4D97-AF65-F5344CB8AC3E}">
        <p14:creationId xmlns:p14="http://schemas.microsoft.com/office/powerpoint/2010/main" val="43630865"/>
      </p:ext>
    </p:extLst>
  </p:cSld>
  <p:clrMapOvr>
    <a:masterClrMapping/>
  </p:clrMapOvr>
  <p:transition spd="med">
    <p:wipe dir="r"/>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Dell green divider slide">
    <p:bg>
      <p:bgPr>
        <a:solidFill>
          <a:schemeClr val="accent3"/>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4" name="Picture 3" descr="dell_whit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20302" y="4540803"/>
            <a:ext cx="475126" cy="475126"/>
          </a:xfrm>
          <a:prstGeom prst="rect">
            <a:avLst/>
          </a:prstGeom>
        </p:spPr>
      </p:pic>
      <p:sp>
        <p:nvSpPr>
          <p:cNvPr id="6" name="TextBox 5"/>
          <p:cNvSpPr txBox="1"/>
          <p:nvPr userDrawn="1"/>
        </p:nvSpPr>
        <p:spPr>
          <a:xfrm>
            <a:off x="199489" y="4655648"/>
            <a:ext cx="1616148"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tx1"/>
                </a:solidFill>
                <a:latin typeface="+mn-lt"/>
              </a:rPr>
              <a:t>Dell World</a:t>
            </a:r>
            <a:r>
              <a:rPr lang="en-US" sz="1200" dirty="0" smtClean="0">
                <a:solidFill>
                  <a:schemeClr val="tx1"/>
                </a:solidFill>
                <a:latin typeface="+mn-lt"/>
              </a:rPr>
              <a:t> </a:t>
            </a:r>
            <a:r>
              <a:rPr lang="en-US" sz="1050" dirty="0" smtClean="0">
                <a:solidFill>
                  <a:schemeClr val="tx1"/>
                </a:solidFill>
                <a:latin typeface="+mn-lt"/>
              </a:rPr>
              <a:t>User Forum</a:t>
            </a:r>
            <a:endParaRPr lang="en-US" sz="1200" dirty="0" smtClean="0">
              <a:solidFill>
                <a:schemeClr val="tx1"/>
              </a:solidFill>
              <a:latin typeface="+mn-lt"/>
            </a:endParaRPr>
          </a:p>
        </p:txBody>
      </p:sp>
    </p:spTree>
    <p:extLst>
      <p:ext uri="{BB962C8B-B14F-4D97-AF65-F5344CB8AC3E}">
        <p14:creationId xmlns:p14="http://schemas.microsoft.com/office/powerpoint/2010/main" val="546319537"/>
      </p:ext>
    </p:extLst>
  </p:cSld>
  <p:clrMapOvr>
    <a:masterClrMapping/>
  </p:clrMapOvr>
  <p:transition spd="med">
    <p:wipe dir="r"/>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Dell Dark Red divider slide">
    <p:bg>
      <p:bgPr>
        <a:solidFill>
          <a:schemeClr val="accent5"/>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4" name="Picture 3" descr="dell_whit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20302" y="4540803"/>
            <a:ext cx="475126" cy="475126"/>
          </a:xfrm>
          <a:prstGeom prst="rect">
            <a:avLst/>
          </a:prstGeom>
        </p:spPr>
      </p:pic>
      <p:sp>
        <p:nvSpPr>
          <p:cNvPr id="6" name="TextBox 5"/>
          <p:cNvSpPr txBox="1"/>
          <p:nvPr userDrawn="1"/>
        </p:nvSpPr>
        <p:spPr>
          <a:xfrm>
            <a:off x="199489" y="4655648"/>
            <a:ext cx="1616148"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tx1"/>
                </a:solidFill>
                <a:latin typeface="+mn-lt"/>
              </a:rPr>
              <a:t>Dell World</a:t>
            </a:r>
            <a:r>
              <a:rPr lang="en-US" sz="1200" dirty="0" smtClean="0">
                <a:solidFill>
                  <a:schemeClr val="tx1"/>
                </a:solidFill>
                <a:latin typeface="+mn-lt"/>
              </a:rPr>
              <a:t> </a:t>
            </a:r>
            <a:r>
              <a:rPr lang="en-US" sz="1050" dirty="0" smtClean="0">
                <a:solidFill>
                  <a:schemeClr val="tx1"/>
                </a:solidFill>
                <a:latin typeface="+mn-lt"/>
              </a:rPr>
              <a:t>User Forum</a:t>
            </a:r>
            <a:endParaRPr lang="en-US" sz="1200" dirty="0" smtClean="0">
              <a:solidFill>
                <a:schemeClr val="tx1"/>
              </a:solidFill>
              <a:latin typeface="+mn-lt"/>
            </a:endParaRPr>
          </a:p>
        </p:txBody>
      </p:sp>
    </p:spTree>
    <p:extLst>
      <p:ext uri="{BB962C8B-B14F-4D97-AF65-F5344CB8AC3E}">
        <p14:creationId xmlns:p14="http://schemas.microsoft.com/office/powerpoint/2010/main" val="3751969136"/>
      </p:ext>
    </p:extLst>
  </p:cSld>
  <p:clrMapOvr>
    <a:masterClrMapping/>
  </p:clrMapOvr>
  <p:transition spd="med">
    <p:wipe dir="r"/>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Dell Dark Blue divider slide">
    <p:bg>
      <p:bgPr>
        <a:solidFill>
          <a:schemeClr val="accent1"/>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4" name="Picture 3" descr="dell_whit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20302" y="4540803"/>
            <a:ext cx="475126" cy="475126"/>
          </a:xfrm>
          <a:prstGeom prst="rect">
            <a:avLst/>
          </a:prstGeom>
        </p:spPr>
      </p:pic>
      <p:sp>
        <p:nvSpPr>
          <p:cNvPr id="6" name="TextBox 5"/>
          <p:cNvSpPr txBox="1"/>
          <p:nvPr userDrawn="1"/>
        </p:nvSpPr>
        <p:spPr>
          <a:xfrm>
            <a:off x="199489" y="4655648"/>
            <a:ext cx="1616148"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tx1"/>
                </a:solidFill>
                <a:latin typeface="+mn-lt"/>
              </a:rPr>
              <a:t>Dell World</a:t>
            </a:r>
            <a:r>
              <a:rPr lang="en-US" sz="1200" dirty="0" smtClean="0">
                <a:solidFill>
                  <a:schemeClr val="tx1"/>
                </a:solidFill>
                <a:latin typeface="+mn-lt"/>
              </a:rPr>
              <a:t> </a:t>
            </a:r>
            <a:r>
              <a:rPr lang="en-US" sz="1050" dirty="0" smtClean="0">
                <a:solidFill>
                  <a:schemeClr val="tx1"/>
                </a:solidFill>
                <a:latin typeface="+mn-lt"/>
              </a:rPr>
              <a:t>User Forum</a:t>
            </a:r>
            <a:endParaRPr lang="en-US" sz="1200" dirty="0" smtClean="0">
              <a:solidFill>
                <a:schemeClr val="tx1"/>
              </a:solidFill>
              <a:latin typeface="+mn-lt"/>
            </a:endParaRPr>
          </a:p>
        </p:txBody>
      </p:sp>
    </p:spTree>
    <p:extLst>
      <p:ext uri="{BB962C8B-B14F-4D97-AF65-F5344CB8AC3E}">
        <p14:creationId xmlns:p14="http://schemas.microsoft.com/office/powerpoint/2010/main" val="92747450"/>
      </p:ext>
    </p:extLst>
  </p:cSld>
  <p:clrMapOvr>
    <a:masterClrMapping/>
  </p:clrMapOvr>
  <p:transition spd="med">
    <p:wipe dir="r"/>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3_Dell Green Purple slide">
    <p:bg>
      <p:bgPr>
        <a:solidFill>
          <a:srgbClr val="7030A0"/>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4" name="Picture 3" descr="dell_whit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20302" y="4540803"/>
            <a:ext cx="475126" cy="475126"/>
          </a:xfrm>
          <a:prstGeom prst="rect">
            <a:avLst/>
          </a:prstGeom>
        </p:spPr>
      </p:pic>
      <p:sp>
        <p:nvSpPr>
          <p:cNvPr id="7" name="TextBox 6"/>
          <p:cNvSpPr txBox="1"/>
          <p:nvPr userDrawn="1"/>
        </p:nvSpPr>
        <p:spPr>
          <a:xfrm>
            <a:off x="199489" y="4655648"/>
            <a:ext cx="1616148"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tx1"/>
                </a:solidFill>
                <a:latin typeface="+mn-lt"/>
              </a:rPr>
              <a:t>Dell World</a:t>
            </a:r>
            <a:r>
              <a:rPr lang="en-US" sz="1200" dirty="0" smtClean="0">
                <a:solidFill>
                  <a:schemeClr val="tx1"/>
                </a:solidFill>
                <a:latin typeface="+mn-lt"/>
              </a:rPr>
              <a:t> </a:t>
            </a:r>
            <a:r>
              <a:rPr lang="en-US" sz="1050" dirty="0" smtClean="0">
                <a:solidFill>
                  <a:schemeClr val="tx1"/>
                </a:solidFill>
                <a:latin typeface="+mn-lt"/>
              </a:rPr>
              <a:t>User Forum</a:t>
            </a:r>
            <a:endParaRPr lang="en-US" sz="1200" dirty="0" smtClean="0">
              <a:solidFill>
                <a:schemeClr val="tx1"/>
              </a:solidFill>
              <a:latin typeface="+mn-lt"/>
            </a:endParaRPr>
          </a:p>
        </p:txBody>
      </p:sp>
    </p:spTree>
    <p:extLst>
      <p:ext uri="{BB962C8B-B14F-4D97-AF65-F5344CB8AC3E}">
        <p14:creationId xmlns:p14="http://schemas.microsoft.com/office/powerpoint/2010/main" val="2494839993"/>
      </p:ext>
    </p:extLst>
  </p:cSld>
  <p:clrMapOvr>
    <a:masterClrMapping/>
  </p:clrMapOvr>
  <p:transition spd="med">
    <p:wipe dir="r"/>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4_Dell Red divider slide">
    <p:bg>
      <p:bgPr>
        <a:solidFill>
          <a:srgbClr val="DC5034"/>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4" name="Picture 3" descr="dell_whit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20302" y="4540803"/>
            <a:ext cx="475126" cy="475126"/>
          </a:xfrm>
          <a:prstGeom prst="rect">
            <a:avLst/>
          </a:prstGeom>
        </p:spPr>
      </p:pic>
      <p:sp>
        <p:nvSpPr>
          <p:cNvPr id="6" name="TextBox 5"/>
          <p:cNvSpPr txBox="1"/>
          <p:nvPr userDrawn="1"/>
        </p:nvSpPr>
        <p:spPr>
          <a:xfrm>
            <a:off x="199489" y="4655648"/>
            <a:ext cx="1616148"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tx1"/>
                </a:solidFill>
                <a:latin typeface="+mn-lt"/>
              </a:rPr>
              <a:t>Dell World</a:t>
            </a:r>
            <a:r>
              <a:rPr lang="en-US" sz="1200" dirty="0" smtClean="0">
                <a:solidFill>
                  <a:schemeClr val="tx1"/>
                </a:solidFill>
                <a:latin typeface="+mn-lt"/>
              </a:rPr>
              <a:t> </a:t>
            </a:r>
            <a:r>
              <a:rPr lang="en-US" sz="1050" dirty="0" smtClean="0">
                <a:solidFill>
                  <a:schemeClr val="tx1"/>
                </a:solidFill>
                <a:latin typeface="+mn-lt"/>
              </a:rPr>
              <a:t>User Forum</a:t>
            </a:r>
            <a:endParaRPr lang="en-US" sz="1200" dirty="0" smtClean="0">
              <a:solidFill>
                <a:schemeClr val="tx1"/>
              </a:solidFill>
              <a:latin typeface="+mn-lt"/>
            </a:endParaRPr>
          </a:p>
        </p:txBody>
      </p:sp>
    </p:spTree>
    <p:extLst>
      <p:ext uri="{BB962C8B-B14F-4D97-AF65-F5344CB8AC3E}">
        <p14:creationId xmlns:p14="http://schemas.microsoft.com/office/powerpoint/2010/main" val="496551885"/>
      </p:ext>
    </p:extLst>
  </p:cSld>
  <p:clrMapOvr>
    <a:masterClrMapping/>
  </p:clrMapOvr>
  <p:transition spd="med">
    <p:wipe dir="r"/>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Legacy Blue Box">
    <p:spTree>
      <p:nvGrpSpPr>
        <p:cNvPr id="1" name=""/>
        <p:cNvGrpSpPr/>
        <p:nvPr/>
      </p:nvGrpSpPr>
      <p:grpSpPr>
        <a:xfrm>
          <a:off x="0" y="0"/>
          <a:ext cx="0" cy="0"/>
          <a:chOff x="0" y="0"/>
          <a:chExt cx="0" cy="0"/>
        </a:xfrm>
      </p:grpSpPr>
      <p:sp>
        <p:nvSpPr>
          <p:cNvPr id="15" name="Title 1"/>
          <p:cNvSpPr>
            <a:spLocks noGrp="1"/>
          </p:cNvSpPr>
          <p:nvPr>
            <p:ph type="ctrTitle" hasCustomPrompt="1"/>
          </p:nvPr>
        </p:nvSpPr>
        <p:spPr>
          <a:xfrm>
            <a:off x="457200" y="342900"/>
            <a:ext cx="2743200" cy="2743200"/>
          </a:xfrm>
          <a:prstGeom prst="roundRect">
            <a:avLst>
              <a:gd name="adj" fmla="val 2752"/>
            </a:avLst>
          </a:prstGeom>
          <a:solidFill>
            <a:schemeClr val="bg1"/>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lIns="228600" tIns="228600" rIns="228600" bIns="228600" anchor="t" anchorCtr="0">
            <a:normAutofit/>
          </a:bodyPr>
          <a:lstStyle>
            <a:lvl1pPr>
              <a:defRPr sz="2800" b="0">
                <a:solidFill>
                  <a:schemeClr val="tx2"/>
                </a:solidFill>
                <a:latin typeface="+mj-lt"/>
              </a:defRPr>
            </a:lvl1pPr>
          </a:lstStyle>
          <a:p>
            <a:r>
              <a:rPr lang="en-US" dirty="0" smtClean="0"/>
              <a:t>Click to edit Master title style</a:t>
            </a:r>
            <a:br>
              <a:rPr lang="en-US" dirty="0" smtClean="0"/>
            </a:br>
            <a:endParaRPr lang="en-US" dirty="0"/>
          </a:p>
        </p:txBody>
      </p:sp>
    </p:spTree>
    <p:extLst>
      <p:ext uri="{BB962C8B-B14F-4D97-AF65-F5344CB8AC3E}">
        <p14:creationId xmlns:p14="http://schemas.microsoft.com/office/powerpoint/2010/main" val="1020709373"/>
      </p:ext>
    </p:extLst>
  </p:cSld>
  <p:clrMapOvr>
    <a:masterClrMapping/>
  </p:clrMapOvr>
  <p:transition spd="med">
    <p:wipe dir="r"/>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with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19" y="271886"/>
            <a:ext cx="7955280" cy="640080"/>
          </a:xfrm>
        </p:spPr>
        <p:txBody>
          <a:bodyPr/>
          <a:lstStyle>
            <a:lvl1pPr>
              <a:defRPr baseline="0"/>
            </a:lvl1pPr>
          </a:lstStyle>
          <a:p>
            <a:r>
              <a:rPr lang="en-US" dirty="0" smtClean="0"/>
              <a:t>Click to edit content page title</a:t>
            </a:r>
            <a:endParaRPr lang="en-US" dirty="0"/>
          </a:p>
        </p:txBody>
      </p:sp>
      <p:sp>
        <p:nvSpPr>
          <p:cNvPr id="6" name="Content Placeholder 2"/>
          <p:cNvSpPr>
            <a:spLocks noGrp="1"/>
          </p:cNvSpPr>
          <p:nvPr>
            <p:ph sz="half" idx="1" hasCustomPrompt="1"/>
          </p:nvPr>
        </p:nvSpPr>
        <p:spPr>
          <a:xfrm>
            <a:off x="274320" y="1280160"/>
            <a:ext cx="7924386" cy="3200400"/>
          </a:xfrm>
        </p:spPr>
        <p:txBody>
          <a:bodyPr wrap="square" lIns="0" tIns="0" rIns="0" bIns="0">
            <a:normAutofit/>
          </a:bodyPr>
          <a:lstStyle>
            <a:lvl1pPr marL="0" indent="0">
              <a:lnSpc>
                <a:spcPct val="100000"/>
              </a:lnSpc>
              <a:spcBef>
                <a:spcPts val="1200"/>
              </a:spcBef>
              <a:spcAft>
                <a:spcPts val="0"/>
              </a:spcAft>
              <a:buClr>
                <a:srgbClr val="AAAAAA"/>
              </a:buClr>
              <a:buFont typeface="Arial" pitchFamily="34" charset="0"/>
              <a:buNone/>
              <a:defRPr sz="1400" b="1">
                <a:solidFill>
                  <a:schemeClr val="bg1"/>
                </a:solidFill>
                <a:latin typeface="Museo Sans For Dell" pitchFamily="2" charset="0"/>
              </a:defRPr>
            </a:lvl1pPr>
            <a:lvl2pPr marL="401638" indent="-233363">
              <a:lnSpc>
                <a:spcPct val="100000"/>
              </a:lnSpc>
              <a:spcBef>
                <a:spcPts val="300"/>
              </a:spcBef>
              <a:spcAft>
                <a:spcPts val="0"/>
              </a:spcAft>
              <a:buClr>
                <a:schemeClr val="bg1"/>
              </a:buClr>
              <a:buFont typeface="Arial" panose="020B0604020202020204" pitchFamily="34" charset="0"/>
              <a:buChar char="•"/>
              <a:defRPr sz="1200">
                <a:solidFill>
                  <a:schemeClr val="bg2"/>
                </a:solidFill>
                <a:latin typeface="Museo Sans For Dell" pitchFamily="2" charset="0"/>
              </a:defRPr>
            </a:lvl2pPr>
            <a:lvl3pPr marL="746125" indent="-233363">
              <a:lnSpc>
                <a:spcPct val="100000"/>
              </a:lnSpc>
              <a:spcBef>
                <a:spcPts val="300"/>
              </a:spcBef>
              <a:spcAft>
                <a:spcPts val="0"/>
              </a:spcAft>
              <a:buClr>
                <a:srgbClr val="AAAAAA"/>
              </a:buClr>
              <a:buFont typeface="Museo Sans For Dell" panose="02000000000000000000" pitchFamily="2" charset="0"/>
              <a:buChar char="−"/>
              <a:defRPr sz="1000">
                <a:solidFill>
                  <a:schemeClr val="bg2"/>
                </a:solidFill>
                <a:latin typeface="Museo Sans For Dell" pitchFamily="2" charset="0"/>
              </a:defRPr>
            </a:lvl3pPr>
            <a:lvl4pPr>
              <a:spcBef>
                <a:spcPts val="300"/>
              </a:spcBef>
              <a:spcAft>
                <a:spcPts val="0"/>
              </a:spcAft>
              <a:buClr>
                <a:srgbClr val="AAAAAA"/>
              </a:buClr>
              <a:defRPr sz="1400" baseline="0">
                <a:solidFill>
                  <a:schemeClr val="tx1"/>
                </a:solidFill>
                <a:latin typeface="Museo Sans For Dell" pitchFamily="2" charset="0"/>
              </a:defRPr>
            </a:lvl4pPr>
            <a:lvl5pPr>
              <a:spcBef>
                <a:spcPts val="300"/>
              </a:spcBef>
              <a:spcAft>
                <a:spcPts val="0"/>
              </a:spcAft>
              <a:buClr>
                <a:srgbClr val="AAAAAA"/>
              </a:buClr>
              <a:defRPr sz="1200">
                <a:solidFill>
                  <a:schemeClr val="tx1"/>
                </a:solidFill>
                <a:latin typeface="Museo Sans For Dell" pitchFamily="2" charset="0"/>
              </a:defRPr>
            </a:lvl5pPr>
            <a:lvl6pPr>
              <a:defRPr sz="1800"/>
            </a:lvl6pPr>
            <a:lvl7pPr>
              <a:defRPr sz="1800"/>
            </a:lvl7pPr>
            <a:lvl8pPr>
              <a:defRPr sz="1800"/>
            </a:lvl8pPr>
            <a:lvl9pPr>
              <a:defRPr sz="1800"/>
            </a:lvl9pPr>
          </a:lstStyle>
          <a:p>
            <a:pPr lvl="0"/>
            <a:r>
              <a:rPr lang="en-US" dirty="0" smtClean="0"/>
              <a:t>Click to edit text</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621836008"/>
      </p:ext>
    </p:extLst>
  </p:cSld>
  <p:clrMapOvr>
    <a:masterClrMapping/>
  </p:clrMapOvr>
  <p:transition spd="med">
    <p:wipe dir="r"/>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with Dell Green foot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19" y="271886"/>
            <a:ext cx="7955280" cy="640080"/>
          </a:xfrm>
        </p:spPr>
        <p:txBody>
          <a:bodyPr/>
          <a:lstStyle>
            <a:lvl1pPr>
              <a:defRPr baseline="0"/>
            </a:lvl1pPr>
          </a:lstStyle>
          <a:p>
            <a:r>
              <a:rPr lang="en-US" dirty="0" smtClean="0"/>
              <a:t>Click to edit content page title</a:t>
            </a:r>
            <a:endParaRPr lang="en-US" dirty="0"/>
          </a:p>
        </p:txBody>
      </p:sp>
      <p:sp>
        <p:nvSpPr>
          <p:cNvPr id="6" name="Content Placeholder 2"/>
          <p:cNvSpPr>
            <a:spLocks noGrp="1"/>
          </p:cNvSpPr>
          <p:nvPr>
            <p:ph sz="half" idx="1" hasCustomPrompt="1"/>
          </p:nvPr>
        </p:nvSpPr>
        <p:spPr>
          <a:xfrm>
            <a:off x="274320" y="1280160"/>
            <a:ext cx="7924386" cy="3200400"/>
          </a:xfrm>
        </p:spPr>
        <p:txBody>
          <a:bodyPr wrap="square" lIns="0" tIns="0" rIns="0" bIns="0">
            <a:normAutofit/>
          </a:bodyPr>
          <a:lstStyle>
            <a:lvl1pPr>
              <a:lnSpc>
                <a:spcPct val="100000"/>
              </a:lnSpc>
              <a:spcBef>
                <a:spcPts val="1200"/>
              </a:spcBef>
              <a:spcAft>
                <a:spcPts val="0"/>
              </a:spcAft>
              <a:buClr>
                <a:srgbClr val="AAAAAA"/>
              </a:buClr>
              <a:buFont typeface="Arial" pitchFamily="34" charset="0"/>
              <a:buChar char="•"/>
              <a:defRPr sz="1400">
                <a:solidFill>
                  <a:schemeClr val="bg2"/>
                </a:solidFill>
                <a:latin typeface="Museo Sans For Dell" pitchFamily="2" charset="0"/>
              </a:defRPr>
            </a:lvl1pPr>
            <a:lvl2pPr marL="573088" indent="-231775">
              <a:lnSpc>
                <a:spcPct val="100000"/>
              </a:lnSpc>
              <a:spcBef>
                <a:spcPts val="300"/>
              </a:spcBef>
              <a:spcAft>
                <a:spcPts val="0"/>
              </a:spcAft>
              <a:buClr>
                <a:srgbClr val="AAAAAA"/>
              </a:buClr>
              <a:buFont typeface="Museo Sans For Dell" pitchFamily="2" charset="0"/>
              <a:buChar char="–"/>
              <a:defRPr sz="1200">
                <a:solidFill>
                  <a:schemeClr val="bg2"/>
                </a:solidFill>
                <a:latin typeface="Museo Sans For Dell" pitchFamily="2" charset="0"/>
              </a:defRPr>
            </a:lvl2pPr>
            <a:lvl3pPr>
              <a:lnSpc>
                <a:spcPct val="100000"/>
              </a:lnSpc>
              <a:spcBef>
                <a:spcPts val="300"/>
              </a:spcBef>
              <a:spcAft>
                <a:spcPts val="0"/>
              </a:spcAft>
              <a:buClr>
                <a:srgbClr val="AAAAAA"/>
              </a:buClr>
              <a:defRPr sz="1000">
                <a:solidFill>
                  <a:schemeClr val="bg2"/>
                </a:solidFill>
                <a:latin typeface="Museo Sans For Dell" pitchFamily="2" charset="0"/>
              </a:defRPr>
            </a:lvl3pPr>
            <a:lvl4pPr>
              <a:spcBef>
                <a:spcPts val="300"/>
              </a:spcBef>
              <a:spcAft>
                <a:spcPts val="0"/>
              </a:spcAft>
              <a:buClr>
                <a:srgbClr val="AAAAAA"/>
              </a:buClr>
              <a:defRPr sz="1400" baseline="0">
                <a:solidFill>
                  <a:schemeClr val="tx1"/>
                </a:solidFill>
                <a:latin typeface="Museo Sans For Dell" pitchFamily="2" charset="0"/>
              </a:defRPr>
            </a:lvl4pPr>
            <a:lvl5pPr>
              <a:spcBef>
                <a:spcPts val="300"/>
              </a:spcBef>
              <a:spcAft>
                <a:spcPts val="0"/>
              </a:spcAft>
              <a:buClr>
                <a:srgbClr val="AAAAAA"/>
              </a:buClr>
              <a:defRPr sz="1200">
                <a:solidFill>
                  <a:schemeClr val="tx1"/>
                </a:solidFill>
                <a:latin typeface="Museo Sans For Dell" pitchFamily="2" charset="0"/>
              </a:defRPr>
            </a:lvl5pPr>
            <a:lvl6pPr>
              <a:defRPr sz="1800"/>
            </a:lvl6pPr>
            <a:lvl7pPr>
              <a:defRPr sz="1800"/>
            </a:lvl7pPr>
            <a:lvl8pPr>
              <a:defRPr sz="1800"/>
            </a:lvl8pPr>
            <a:lvl9pPr>
              <a:defRPr sz="1800"/>
            </a:lvl9pPr>
          </a:lstStyle>
          <a:p>
            <a:pPr lvl="0"/>
            <a:r>
              <a:rPr lang="en-US" dirty="0" smtClean="0"/>
              <a:t>Click to edit text</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1113964259"/>
      </p:ext>
    </p:extLst>
  </p:cSld>
  <p:clrMapOvr>
    <a:masterClrMapping/>
  </p:clrMapOvr>
  <p:transition spd="med">
    <p:wipe dir="r"/>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with Dell Berry foot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19" y="271886"/>
            <a:ext cx="7955280" cy="640080"/>
          </a:xfrm>
        </p:spPr>
        <p:txBody>
          <a:bodyPr/>
          <a:lstStyle>
            <a:lvl1pPr>
              <a:defRPr baseline="0"/>
            </a:lvl1pPr>
          </a:lstStyle>
          <a:p>
            <a:r>
              <a:rPr lang="en-US" dirty="0" smtClean="0"/>
              <a:t>Click to edit content page title</a:t>
            </a:r>
            <a:endParaRPr lang="en-US" dirty="0"/>
          </a:p>
        </p:txBody>
      </p:sp>
      <p:sp>
        <p:nvSpPr>
          <p:cNvPr id="6" name="Content Placeholder 2"/>
          <p:cNvSpPr>
            <a:spLocks noGrp="1"/>
          </p:cNvSpPr>
          <p:nvPr>
            <p:ph sz="half" idx="1" hasCustomPrompt="1"/>
          </p:nvPr>
        </p:nvSpPr>
        <p:spPr>
          <a:xfrm>
            <a:off x="274320" y="1280160"/>
            <a:ext cx="7924386" cy="3200400"/>
          </a:xfrm>
        </p:spPr>
        <p:txBody>
          <a:bodyPr wrap="square" lIns="0" tIns="0" rIns="0" bIns="0">
            <a:normAutofit/>
          </a:bodyPr>
          <a:lstStyle>
            <a:lvl1pPr>
              <a:lnSpc>
                <a:spcPct val="100000"/>
              </a:lnSpc>
              <a:spcBef>
                <a:spcPts val="1200"/>
              </a:spcBef>
              <a:spcAft>
                <a:spcPts val="0"/>
              </a:spcAft>
              <a:buClr>
                <a:srgbClr val="AAAAAA"/>
              </a:buClr>
              <a:buFont typeface="Arial" pitchFamily="34" charset="0"/>
              <a:buChar char="•"/>
              <a:defRPr sz="1400">
                <a:solidFill>
                  <a:schemeClr val="bg2"/>
                </a:solidFill>
                <a:latin typeface="Museo Sans For Dell" pitchFamily="2" charset="0"/>
              </a:defRPr>
            </a:lvl1pPr>
            <a:lvl2pPr marL="573088" indent="-231775">
              <a:lnSpc>
                <a:spcPct val="100000"/>
              </a:lnSpc>
              <a:spcBef>
                <a:spcPts val="300"/>
              </a:spcBef>
              <a:spcAft>
                <a:spcPts val="0"/>
              </a:spcAft>
              <a:buClr>
                <a:srgbClr val="AAAAAA"/>
              </a:buClr>
              <a:buFont typeface="Museo Sans For Dell" pitchFamily="2" charset="0"/>
              <a:buChar char="–"/>
              <a:defRPr sz="1200">
                <a:solidFill>
                  <a:schemeClr val="bg2"/>
                </a:solidFill>
                <a:latin typeface="Museo Sans For Dell" pitchFamily="2" charset="0"/>
              </a:defRPr>
            </a:lvl2pPr>
            <a:lvl3pPr>
              <a:lnSpc>
                <a:spcPct val="100000"/>
              </a:lnSpc>
              <a:spcBef>
                <a:spcPts val="300"/>
              </a:spcBef>
              <a:spcAft>
                <a:spcPts val="0"/>
              </a:spcAft>
              <a:buClr>
                <a:srgbClr val="AAAAAA"/>
              </a:buClr>
              <a:defRPr sz="1000">
                <a:solidFill>
                  <a:schemeClr val="bg2"/>
                </a:solidFill>
                <a:latin typeface="Museo Sans For Dell" pitchFamily="2" charset="0"/>
              </a:defRPr>
            </a:lvl3pPr>
            <a:lvl4pPr>
              <a:spcBef>
                <a:spcPts val="300"/>
              </a:spcBef>
              <a:spcAft>
                <a:spcPts val="0"/>
              </a:spcAft>
              <a:buClr>
                <a:srgbClr val="AAAAAA"/>
              </a:buClr>
              <a:defRPr sz="1400" baseline="0">
                <a:solidFill>
                  <a:schemeClr val="tx1"/>
                </a:solidFill>
                <a:latin typeface="Museo Sans For Dell" pitchFamily="2" charset="0"/>
              </a:defRPr>
            </a:lvl4pPr>
            <a:lvl5pPr>
              <a:spcBef>
                <a:spcPts val="300"/>
              </a:spcBef>
              <a:spcAft>
                <a:spcPts val="0"/>
              </a:spcAft>
              <a:buClr>
                <a:srgbClr val="AAAAAA"/>
              </a:buClr>
              <a:defRPr sz="1200">
                <a:solidFill>
                  <a:schemeClr val="tx1"/>
                </a:solidFill>
                <a:latin typeface="Museo Sans For Dell" pitchFamily="2" charset="0"/>
              </a:defRPr>
            </a:lvl5pPr>
            <a:lvl6pPr>
              <a:defRPr sz="1800"/>
            </a:lvl6pPr>
            <a:lvl7pPr>
              <a:defRPr sz="1800"/>
            </a:lvl7pPr>
            <a:lvl8pPr>
              <a:defRPr sz="1800"/>
            </a:lvl8pPr>
            <a:lvl9pPr>
              <a:defRPr sz="1800"/>
            </a:lvl9pPr>
          </a:lstStyle>
          <a:p>
            <a:pPr lvl="0"/>
            <a:r>
              <a:rPr lang="en-US" dirty="0" smtClean="0"/>
              <a:t>Click to edit text</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66052780"/>
      </p:ext>
    </p:extLst>
  </p:cSld>
  <p:clrMapOvr>
    <a:masterClrMapping/>
  </p:clrMapOvr>
  <p:transition spd="med">
    <p:wipe dir="r"/>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with Dell Dark Red foot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19" y="271886"/>
            <a:ext cx="7955280" cy="640080"/>
          </a:xfrm>
        </p:spPr>
        <p:txBody>
          <a:bodyPr/>
          <a:lstStyle>
            <a:lvl1pPr>
              <a:defRPr baseline="0"/>
            </a:lvl1pPr>
          </a:lstStyle>
          <a:p>
            <a:r>
              <a:rPr lang="en-US" dirty="0" smtClean="0"/>
              <a:t>Click to edit content page title</a:t>
            </a:r>
            <a:endParaRPr lang="en-US" dirty="0"/>
          </a:p>
        </p:txBody>
      </p:sp>
      <p:sp>
        <p:nvSpPr>
          <p:cNvPr id="6" name="Content Placeholder 2"/>
          <p:cNvSpPr>
            <a:spLocks noGrp="1"/>
          </p:cNvSpPr>
          <p:nvPr>
            <p:ph sz="half" idx="1" hasCustomPrompt="1"/>
          </p:nvPr>
        </p:nvSpPr>
        <p:spPr>
          <a:xfrm>
            <a:off x="274320" y="1280160"/>
            <a:ext cx="7924386" cy="3200400"/>
          </a:xfrm>
        </p:spPr>
        <p:txBody>
          <a:bodyPr wrap="square" lIns="0" tIns="0" rIns="0" bIns="0">
            <a:normAutofit/>
          </a:bodyPr>
          <a:lstStyle>
            <a:lvl1pPr>
              <a:lnSpc>
                <a:spcPct val="100000"/>
              </a:lnSpc>
              <a:spcBef>
                <a:spcPts val="1200"/>
              </a:spcBef>
              <a:spcAft>
                <a:spcPts val="0"/>
              </a:spcAft>
              <a:buClr>
                <a:srgbClr val="AAAAAA"/>
              </a:buClr>
              <a:buFont typeface="Arial" pitchFamily="34" charset="0"/>
              <a:buChar char="•"/>
              <a:defRPr sz="1400">
                <a:solidFill>
                  <a:schemeClr val="bg2"/>
                </a:solidFill>
                <a:latin typeface="Museo Sans For Dell" pitchFamily="2" charset="0"/>
              </a:defRPr>
            </a:lvl1pPr>
            <a:lvl2pPr marL="573088" indent="-231775">
              <a:lnSpc>
                <a:spcPct val="100000"/>
              </a:lnSpc>
              <a:spcBef>
                <a:spcPts val="300"/>
              </a:spcBef>
              <a:spcAft>
                <a:spcPts val="0"/>
              </a:spcAft>
              <a:buClr>
                <a:srgbClr val="AAAAAA"/>
              </a:buClr>
              <a:buFont typeface="Museo Sans For Dell" pitchFamily="2" charset="0"/>
              <a:buChar char="–"/>
              <a:defRPr sz="1200">
                <a:solidFill>
                  <a:schemeClr val="bg2"/>
                </a:solidFill>
                <a:latin typeface="Museo Sans For Dell" pitchFamily="2" charset="0"/>
              </a:defRPr>
            </a:lvl2pPr>
            <a:lvl3pPr>
              <a:lnSpc>
                <a:spcPct val="100000"/>
              </a:lnSpc>
              <a:spcBef>
                <a:spcPts val="300"/>
              </a:spcBef>
              <a:spcAft>
                <a:spcPts val="0"/>
              </a:spcAft>
              <a:buClr>
                <a:srgbClr val="AAAAAA"/>
              </a:buClr>
              <a:defRPr sz="1000">
                <a:solidFill>
                  <a:schemeClr val="bg2"/>
                </a:solidFill>
                <a:latin typeface="Museo Sans For Dell" pitchFamily="2" charset="0"/>
              </a:defRPr>
            </a:lvl3pPr>
            <a:lvl4pPr>
              <a:spcBef>
                <a:spcPts val="300"/>
              </a:spcBef>
              <a:spcAft>
                <a:spcPts val="0"/>
              </a:spcAft>
              <a:buClr>
                <a:srgbClr val="AAAAAA"/>
              </a:buClr>
              <a:defRPr sz="1400" baseline="0">
                <a:solidFill>
                  <a:schemeClr val="tx1"/>
                </a:solidFill>
                <a:latin typeface="Museo Sans For Dell" pitchFamily="2" charset="0"/>
              </a:defRPr>
            </a:lvl4pPr>
            <a:lvl5pPr>
              <a:spcBef>
                <a:spcPts val="300"/>
              </a:spcBef>
              <a:spcAft>
                <a:spcPts val="0"/>
              </a:spcAft>
              <a:buClr>
                <a:srgbClr val="AAAAAA"/>
              </a:buClr>
              <a:defRPr sz="1200">
                <a:solidFill>
                  <a:schemeClr val="tx1"/>
                </a:solidFill>
                <a:latin typeface="Museo Sans For Dell" pitchFamily="2" charset="0"/>
              </a:defRPr>
            </a:lvl5pPr>
            <a:lvl6pPr>
              <a:defRPr sz="1800"/>
            </a:lvl6pPr>
            <a:lvl7pPr>
              <a:defRPr sz="1800"/>
            </a:lvl7pPr>
            <a:lvl8pPr>
              <a:defRPr sz="1800"/>
            </a:lvl8pPr>
            <a:lvl9pPr>
              <a:defRPr sz="1800"/>
            </a:lvl9pPr>
          </a:lstStyle>
          <a:p>
            <a:pPr lvl="0"/>
            <a:r>
              <a:rPr lang="en-US" dirty="0" smtClean="0"/>
              <a:t>Click to edit text</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54054248"/>
      </p:ext>
    </p:extLst>
  </p:cSld>
  <p:clrMapOvr>
    <a:masterClrMapping/>
  </p:clrMapOvr>
  <p:transition spd="med">
    <p:wipe dir="r"/>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with Dell Green footer left margin ">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276783" y="274319"/>
            <a:ext cx="4285279" cy="640080"/>
          </a:xfrm>
        </p:spPr>
        <p:txBody>
          <a:bodyPr/>
          <a:lstStyle>
            <a:lvl1pPr>
              <a:defRPr/>
            </a:lvl1pPr>
          </a:lstStyle>
          <a:p>
            <a:r>
              <a:rPr lang="en-US" dirty="0" smtClean="0"/>
              <a:t>Click to edit content page title</a:t>
            </a:r>
            <a:endParaRPr lang="en-US" dirty="0"/>
          </a:p>
        </p:txBody>
      </p:sp>
      <p:sp>
        <p:nvSpPr>
          <p:cNvPr id="8" name="Content Placeholder 2"/>
          <p:cNvSpPr>
            <a:spLocks noGrp="1"/>
          </p:cNvSpPr>
          <p:nvPr>
            <p:ph sz="half" idx="13" hasCustomPrompt="1"/>
          </p:nvPr>
        </p:nvSpPr>
        <p:spPr>
          <a:xfrm>
            <a:off x="274320" y="1280160"/>
            <a:ext cx="4283860" cy="3200400"/>
          </a:xfrm>
        </p:spPr>
        <p:txBody>
          <a:bodyPr wrap="square" lIns="0" tIns="0" rIns="0" bIns="0">
            <a:normAutofit/>
          </a:bodyPr>
          <a:lstStyle>
            <a:lvl1pPr>
              <a:lnSpc>
                <a:spcPct val="100000"/>
              </a:lnSpc>
              <a:spcBef>
                <a:spcPts val="1200"/>
              </a:spcBef>
              <a:spcAft>
                <a:spcPts val="0"/>
              </a:spcAft>
              <a:buClr>
                <a:srgbClr val="AAAAAA"/>
              </a:buClr>
              <a:defRPr sz="1400" b="0">
                <a:solidFill>
                  <a:schemeClr val="bg2"/>
                </a:solidFill>
                <a:latin typeface="Museo Sans For Dell" pitchFamily="2" charset="0"/>
              </a:defRPr>
            </a:lvl1pPr>
            <a:lvl2pPr marL="574675" indent="-231775">
              <a:lnSpc>
                <a:spcPct val="100000"/>
              </a:lnSpc>
              <a:spcBef>
                <a:spcPts val="300"/>
              </a:spcBef>
              <a:spcAft>
                <a:spcPts val="0"/>
              </a:spcAft>
              <a:buClr>
                <a:srgbClr val="AAAAAA"/>
              </a:buClr>
              <a:defRPr sz="1200" b="0">
                <a:solidFill>
                  <a:schemeClr val="bg2"/>
                </a:solidFill>
                <a:latin typeface="Museo Sans For Dell" pitchFamily="2" charset="0"/>
              </a:defRPr>
            </a:lvl2pPr>
            <a:lvl3pPr>
              <a:lnSpc>
                <a:spcPct val="100000"/>
              </a:lnSpc>
              <a:spcBef>
                <a:spcPts val="300"/>
              </a:spcBef>
              <a:spcAft>
                <a:spcPts val="0"/>
              </a:spcAft>
              <a:buClr>
                <a:srgbClr val="AAAAAA"/>
              </a:buClr>
              <a:defRPr sz="1000" b="0">
                <a:solidFill>
                  <a:schemeClr val="bg2"/>
                </a:solidFill>
                <a:latin typeface="Museo Sans For Dell" pitchFamily="2" charset="0"/>
              </a:defRPr>
            </a:lvl3pPr>
            <a:lvl4pPr>
              <a:defRPr sz="1800" b="0">
                <a:solidFill>
                  <a:schemeClr val="bg2"/>
                </a:solidFill>
                <a:latin typeface="Museo Sans For Dell" pitchFamily="2" charset="0"/>
              </a:defRPr>
            </a:lvl4pPr>
            <a:lvl5pPr>
              <a:defRPr sz="1800" b="0">
                <a:solidFill>
                  <a:schemeClr val="bg2"/>
                </a:solidFill>
                <a:latin typeface="Museo Sans For Dell" pitchFamily="2" charset="0"/>
              </a:defRPr>
            </a:lvl5pPr>
            <a:lvl6pPr>
              <a:defRPr sz="1800"/>
            </a:lvl6pPr>
            <a:lvl7pPr>
              <a:defRPr sz="1800"/>
            </a:lvl7pPr>
            <a:lvl8pPr>
              <a:defRPr sz="1800"/>
            </a:lvl8pPr>
            <a:lvl9pPr>
              <a:defRPr sz="1800"/>
            </a:lvl9pPr>
          </a:lstStyle>
          <a:p>
            <a:pPr lvl="0"/>
            <a:r>
              <a:rPr lang="en-US" dirty="0" smtClean="0"/>
              <a:t>Click to edit text</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267974776"/>
      </p:ext>
    </p:extLst>
  </p:cSld>
  <p:clrMapOvr>
    <a:masterClrMapping/>
  </p:clrMapOvr>
  <p:transition spd="med">
    <p:wipe dir="r"/>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Image with Dell Green footer">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999603" y="4682803"/>
            <a:ext cx="880544" cy="226985"/>
          </a:xfrm>
          <a:prstGeom prst="rect">
            <a:avLst/>
          </a:prstGeom>
        </p:spPr>
        <p:txBody>
          <a:bodyPr wrap="square" lIns="57150" tIns="28575" rIns="57150" bIns="28575">
            <a:spAutoFit/>
          </a:bodyPr>
          <a:lstStyle/>
          <a:p>
            <a:fld id="{58EC7406-F4CC-4ABF-902E-2AF4E70E5C0F}" type="slidenum">
              <a:rPr lang="en-US" sz="1100" kern="1200" smtClean="0">
                <a:solidFill>
                  <a:schemeClr val="bg2"/>
                </a:solidFill>
                <a:latin typeface="Arial" charset="0"/>
                <a:ea typeface="+mn-ea"/>
                <a:cs typeface="+mn-cs"/>
              </a:rPr>
              <a:pPr/>
              <a:t>‹#›</a:t>
            </a:fld>
            <a:endParaRPr lang="en-US" sz="1100" dirty="0"/>
          </a:p>
        </p:txBody>
      </p:sp>
    </p:spTree>
    <p:extLst>
      <p:ext uri="{BB962C8B-B14F-4D97-AF65-F5344CB8AC3E}">
        <p14:creationId xmlns:p14="http://schemas.microsoft.com/office/powerpoint/2010/main" val="2797975297"/>
      </p:ext>
    </p:extLst>
  </p:cSld>
  <p:clrMapOvr>
    <a:masterClrMapping/>
  </p:clrMapOvr>
  <p:transition spd="med">
    <p:wipe dir="r"/>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with Dell Blue foot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19" y="271886"/>
            <a:ext cx="7955280" cy="640080"/>
          </a:xfrm>
        </p:spPr>
        <p:txBody>
          <a:bodyPr/>
          <a:lstStyle>
            <a:lvl1pPr>
              <a:defRPr baseline="0"/>
            </a:lvl1pPr>
          </a:lstStyle>
          <a:p>
            <a:r>
              <a:rPr lang="en-US" dirty="0" smtClean="0"/>
              <a:t>Click to edit content page title</a:t>
            </a:r>
            <a:endParaRPr lang="en-US" dirty="0"/>
          </a:p>
        </p:txBody>
      </p:sp>
      <p:sp>
        <p:nvSpPr>
          <p:cNvPr id="6" name="Content Placeholder 2"/>
          <p:cNvSpPr>
            <a:spLocks noGrp="1"/>
          </p:cNvSpPr>
          <p:nvPr>
            <p:ph sz="half" idx="1" hasCustomPrompt="1"/>
          </p:nvPr>
        </p:nvSpPr>
        <p:spPr>
          <a:xfrm>
            <a:off x="274320" y="1280160"/>
            <a:ext cx="7924386" cy="3200400"/>
          </a:xfrm>
        </p:spPr>
        <p:txBody>
          <a:bodyPr wrap="square" lIns="0" tIns="0" rIns="0" bIns="0">
            <a:normAutofit/>
          </a:bodyPr>
          <a:lstStyle>
            <a:lvl1pPr>
              <a:lnSpc>
                <a:spcPct val="100000"/>
              </a:lnSpc>
              <a:spcBef>
                <a:spcPts val="1200"/>
              </a:spcBef>
              <a:spcAft>
                <a:spcPts val="0"/>
              </a:spcAft>
              <a:buClr>
                <a:srgbClr val="AAAAAA"/>
              </a:buClr>
              <a:buFont typeface="Arial" pitchFamily="34" charset="0"/>
              <a:buChar char="•"/>
              <a:defRPr sz="1400">
                <a:solidFill>
                  <a:schemeClr val="bg2"/>
                </a:solidFill>
                <a:latin typeface="Museo Sans For Dell" pitchFamily="2" charset="0"/>
              </a:defRPr>
            </a:lvl1pPr>
            <a:lvl2pPr marL="573088" indent="-231775">
              <a:lnSpc>
                <a:spcPct val="100000"/>
              </a:lnSpc>
              <a:spcBef>
                <a:spcPts val="300"/>
              </a:spcBef>
              <a:spcAft>
                <a:spcPts val="0"/>
              </a:spcAft>
              <a:buClr>
                <a:srgbClr val="AAAAAA"/>
              </a:buClr>
              <a:buFont typeface="Museo Sans For Dell" pitchFamily="2" charset="0"/>
              <a:buChar char="–"/>
              <a:defRPr sz="1200">
                <a:solidFill>
                  <a:schemeClr val="bg2"/>
                </a:solidFill>
                <a:latin typeface="Museo Sans For Dell" pitchFamily="2" charset="0"/>
              </a:defRPr>
            </a:lvl2pPr>
            <a:lvl3pPr>
              <a:lnSpc>
                <a:spcPct val="100000"/>
              </a:lnSpc>
              <a:spcBef>
                <a:spcPts val="300"/>
              </a:spcBef>
              <a:spcAft>
                <a:spcPts val="0"/>
              </a:spcAft>
              <a:buClr>
                <a:srgbClr val="AAAAAA"/>
              </a:buClr>
              <a:defRPr sz="1000">
                <a:solidFill>
                  <a:schemeClr val="bg2"/>
                </a:solidFill>
                <a:latin typeface="Museo Sans For Dell" pitchFamily="2" charset="0"/>
              </a:defRPr>
            </a:lvl3pPr>
            <a:lvl4pPr>
              <a:spcBef>
                <a:spcPts val="300"/>
              </a:spcBef>
              <a:spcAft>
                <a:spcPts val="0"/>
              </a:spcAft>
              <a:buClr>
                <a:srgbClr val="AAAAAA"/>
              </a:buClr>
              <a:defRPr sz="1400" baseline="0">
                <a:solidFill>
                  <a:schemeClr val="tx1"/>
                </a:solidFill>
                <a:latin typeface="Museo Sans For Dell" pitchFamily="2" charset="0"/>
              </a:defRPr>
            </a:lvl4pPr>
            <a:lvl5pPr>
              <a:spcBef>
                <a:spcPts val="300"/>
              </a:spcBef>
              <a:spcAft>
                <a:spcPts val="0"/>
              </a:spcAft>
              <a:buClr>
                <a:srgbClr val="AAAAAA"/>
              </a:buClr>
              <a:defRPr sz="1200">
                <a:solidFill>
                  <a:schemeClr val="tx1"/>
                </a:solidFill>
                <a:latin typeface="Museo Sans For Dell" pitchFamily="2" charset="0"/>
              </a:defRPr>
            </a:lvl5pPr>
            <a:lvl6pPr>
              <a:defRPr sz="1800"/>
            </a:lvl6pPr>
            <a:lvl7pPr>
              <a:defRPr sz="1800"/>
            </a:lvl7pPr>
            <a:lvl8pPr>
              <a:defRPr sz="1800"/>
            </a:lvl8pPr>
            <a:lvl9pPr>
              <a:defRPr sz="1800"/>
            </a:lvl9pPr>
          </a:lstStyle>
          <a:p>
            <a:pPr lvl="0"/>
            <a:r>
              <a:rPr lang="en-US" dirty="0" smtClean="0"/>
              <a:t>Click to edit text</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1508049965"/>
      </p:ext>
    </p:extLst>
  </p:cSld>
  <p:clrMapOvr>
    <a:masterClrMapping/>
  </p:clrMapOvr>
  <p:transition spd="med">
    <p:wipe dir="r"/>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le slide Dell Blue background">
    <p:bg>
      <p:bgPr>
        <a:solidFill>
          <a:srgbClr val="0085C3"/>
        </a:solidFill>
        <a:effectLst/>
      </p:bgPr>
    </p:bg>
    <p:spTree>
      <p:nvGrpSpPr>
        <p:cNvPr id="1" name=""/>
        <p:cNvGrpSpPr/>
        <p:nvPr/>
      </p:nvGrpSpPr>
      <p:grpSpPr>
        <a:xfrm>
          <a:off x="0" y="0"/>
          <a:ext cx="0" cy="0"/>
          <a:chOff x="0" y="0"/>
          <a:chExt cx="0" cy="0"/>
        </a:xfrm>
      </p:grpSpPr>
      <p:sp>
        <p:nvSpPr>
          <p:cNvPr id="5" name="Title Placeholder 21"/>
          <p:cNvSpPr>
            <a:spLocks noGrp="1"/>
          </p:cNvSpPr>
          <p:nvPr>
            <p:ph type="ctrTitle" hasCustomPrompt="1"/>
          </p:nvPr>
        </p:nvSpPr>
        <p:spPr>
          <a:xfrm>
            <a:off x="406055" y="275761"/>
            <a:ext cx="5200791" cy="1661993"/>
          </a:xfrm>
        </p:spPr>
        <p:txBody>
          <a:bodyPr wrap="square" anchor="t" anchorCtr="0">
            <a:normAutofit/>
          </a:bodyPr>
          <a:lstStyle>
            <a:lvl1pPr algn="l">
              <a:lnSpc>
                <a:spcPct val="100000"/>
              </a:lnSpc>
              <a:spcAft>
                <a:spcPts val="0"/>
              </a:spcAft>
              <a:defRPr sz="4400" b="0" i="0" smtClean="0">
                <a:solidFill>
                  <a:schemeClr val="tx2"/>
                </a:solidFill>
                <a:latin typeface="Museo Sans For Dell" panose="02000000000000000000" pitchFamily="2" charset="0"/>
                <a:ea typeface="Museo Sans For Dell" panose="02000000000000000000" pitchFamily="2" charset="0"/>
              </a:defRPr>
            </a:lvl1pPr>
          </a:lstStyle>
          <a:p>
            <a:r>
              <a:rPr lang="en-US" dirty="0" smtClean="0"/>
              <a:t>Click to edit</a:t>
            </a:r>
            <a:br>
              <a:rPr lang="en-US" dirty="0" smtClean="0"/>
            </a:br>
            <a:r>
              <a:rPr lang="en-US" dirty="0" smtClean="0"/>
              <a:t>title slide, but this is not for Dell World</a:t>
            </a:r>
          </a:p>
        </p:txBody>
      </p:sp>
      <p:sp>
        <p:nvSpPr>
          <p:cNvPr id="6" name="Text Placeholder 12"/>
          <p:cNvSpPr>
            <a:spLocks noGrp="1"/>
          </p:cNvSpPr>
          <p:nvPr>
            <p:ph type="subTitle" idx="1"/>
          </p:nvPr>
        </p:nvSpPr>
        <p:spPr>
          <a:xfrm>
            <a:off x="421553" y="2929168"/>
            <a:ext cx="5200791" cy="307777"/>
          </a:xfrm>
        </p:spPr>
        <p:txBody>
          <a:bodyPr wrap="square" lIns="0" tIns="0" rIns="0" bIns="0" anchor="t" anchorCtr="0">
            <a:spAutoFit/>
          </a:bodyPr>
          <a:lstStyle>
            <a:lvl1pPr marL="0" indent="0" algn="l">
              <a:buFont typeface="Wingdings" pitchFamily="2" charset="2"/>
              <a:buNone/>
              <a:defRPr sz="2000" b="0" i="0" smtClean="0">
                <a:solidFill>
                  <a:schemeClr val="tx2"/>
                </a:solidFill>
                <a:latin typeface="Museo Sans For Dell" pitchFamily="2" charset="0"/>
                <a:ea typeface="Museo Sans For Dell" pitchFamily="2" charset="0"/>
              </a:defRPr>
            </a:lvl1pPr>
          </a:lstStyle>
          <a:p>
            <a:r>
              <a:rPr lang="en-US" dirty="0" smtClean="0"/>
              <a:t>Click to edit Master subtitle style</a:t>
            </a:r>
          </a:p>
        </p:txBody>
      </p:sp>
      <p:sp>
        <p:nvSpPr>
          <p:cNvPr id="8" name="Freeform 7"/>
          <p:cNvSpPr/>
          <p:nvPr userDrawn="1"/>
        </p:nvSpPr>
        <p:spPr>
          <a:xfrm>
            <a:off x="4121944" y="1150144"/>
            <a:ext cx="5022056" cy="3993356"/>
          </a:xfrm>
          <a:custGeom>
            <a:avLst/>
            <a:gdLst>
              <a:gd name="connsiteX0" fmla="*/ 5022056 w 5022056"/>
              <a:gd name="connsiteY0" fmla="*/ 0 h 3993356"/>
              <a:gd name="connsiteX1" fmla="*/ 5022056 w 5022056"/>
              <a:gd name="connsiteY1" fmla="*/ 3993356 h 3993356"/>
              <a:gd name="connsiteX2" fmla="*/ 0 w 5022056"/>
              <a:gd name="connsiteY2" fmla="*/ 3993356 h 3993356"/>
              <a:gd name="connsiteX3" fmla="*/ 5022056 w 5022056"/>
              <a:gd name="connsiteY3" fmla="*/ 0 h 3993356"/>
            </a:gdLst>
            <a:ahLst/>
            <a:cxnLst>
              <a:cxn ang="0">
                <a:pos x="connsiteX0" y="connsiteY0"/>
              </a:cxn>
              <a:cxn ang="0">
                <a:pos x="connsiteX1" y="connsiteY1"/>
              </a:cxn>
              <a:cxn ang="0">
                <a:pos x="connsiteX2" y="connsiteY2"/>
              </a:cxn>
              <a:cxn ang="0">
                <a:pos x="connsiteX3" y="connsiteY3"/>
              </a:cxn>
            </a:cxnLst>
            <a:rect l="l" t="t" r="r" b="b"/>
            <a:pathLst>
              <a:path w="5022056" h="3993356">
                <a:moveTo>
                  <a:pt x="5022056" y="0"/>
                </a:moveTo>
                <a:lnTo>
                  <a:pt x="5022056" y="3993356"/>
                </a:lnTo>
                <a:lnTo>
                  <a:pt x="0" y="3993356"/>
                </a:lnTo>
                <a:lnTo>
                  <a:pt x="5022056" y="0"/>
                </a:lnTo>
                <a:close/>
              </a:path>
            </a:pathLst>
          </a:custGeom>
          <a:solidFill>
            <a:srgbClr val="00447C"/>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1100" dirty="0" err="1" smtClean="0">
              <a:solidFill>
                <a:schemeClr val="tx2"/>
              </a:solidFill>
              <a:latin typeface="+mn-lt"/>
            </a:endParaRPr>
          </a:p>
        </p:txBody>
      </p:sp>
      <p:pic>
        <p:nvPicPr>
          <p:cNvPr id="9" name="Picture 9" descr="white"/>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black">
          <a:xfrm>
            <a:off x="7825733" y="3849193"/>
            <a:ext cx="1023494" cy="1023494"/>
          </a:xfrm>
          <a:prstGeom prst="rect">
            <a:avLst/>
          </a:prstGeom>
          <a:noFill/>
          <a:ln w="9525">
            <a:noFill/>
            <a:miter lim="800000"/>
            <a:headEnd/>
            <a:tailEnd/>
          </a:ln>
        </p:spPr>
      </p:pic>
    </p:spTree>
    <p:extLst>
      <p:ext uri="{BB962C8B-B14F-4D97-AF65-F5344CB8AC3E}">
        <p14:creationId xmlns:p14="http://schemas.microsoft.com/office/powerpoint/2010/main" val="3535074858"/>
      </p:ext>
    </p:extLst>
  </p:cSld>
  <p:clrMapOvr>
    <a:masterClrMapping/>
  </p:clrMapOvr>
  <p:transition spd="med">
    <p:wipe dir="r"/>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Dell Blue background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20" y="277946"/>
            <a:ext cx="7955280" cy="640080"/>
          </a:xfrm>
        </p:spPr>
        <p:txBody>
          <a:bodyPr>
            <a:normAutofit/>
          </a:bodyPr>
          <a:lstStyle/>
          <a:p>
            <a:r>
              <a:rPr lang="en-US" dirty="0" smtClean="0"/>
              <a:t>Click to edit content page title</a:t>
            </a:r>
            <a:endParaRPr lang="en-US" dirty="0"/>
          </a:p>
        </p:txBody>
      </p:sp>
    </p:spTree>
    <p:extLst>
      <p:ext uri="{BB962C8B-B14F-4D97-AF65-F5344CB8AC3E}">
        <p14:creationId xmlns:p14="http://schemas.microsoft.com/office/powerpoint/2010/main" val="2346721790"/>
      </p:ext>
    </p:extLst>
  </p:cSld>
  <p:clrMapOvr>
    <a:masterClrMapping/>
  </p:clrMapOvr>
  <p:transition spd="med">
    <p:wipe dir="r"/>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Dell Blue background ">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3535776"/>
      </p:ext>
    </p:extLst>
  </p:cSld>
  <p:clrMapOvr>
    <a:masterClrMapping/>
  </p:clrMapOvr>
  <p:transition spd="med">
    <p:wipe dir="r"/>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ell Blue divider slide">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spTree>
    <p:extLst>
      <p:ext uri="{BB962C8B-B14F-4D97-AF65-F5344CB8AC3E}">
        <p14:creationId xmlns:p14="http://schemas.microsoft.com/office/powerpoint/2010/main" val="2978370346"/>
      </p:ext>
    </p:extLst>
  </p:cSld>
  <p:clrMapOvr>
    <a:masterClrMapping/>
  </p:clrMapOvr>
  <p:transition spd="med">
    <p:wipe dir="r"/>
  </p:transition>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19" y="271886"/>
            <a:ext cx="7955280" cy="664797"/>
          </a:xfrm>
        </p:spPr>
        <p:txBody>
          <a:bodyPr/>
          <a:lstStyle>
            <a:lvl1pPr>
              <a:defRPr/>
            </a:lvl1pPr>
          </a:lstStyle>
          <a:p>
            <a:r>
              <a:rPr lang="en-US" dirty="0" smtClean="0"/>
              <a:t>Click to edit content page title</a:t>
            </a:r>
            <a:endParaRPr lang="en-US" dirty="0"/>
          </a:p>
        </p:txBody>
      </p:sp>
    </p:spTree>
    <p:extLst>
      <p:ext uri="{BB962C8B-B14F-4D97-AF65-F5344CB8AC3E}">
        <p14:creationId xmlns:p14="http://schemas.microsoft.com/office/powerpoint/2010/main" val="1931913009"/>
      </p:ext>
    </p:extLst>
  </p:cSld>
  <p:clrMapOvr>
    <a:masterClrMapping/>
  </p:clrMapOvr>
  <p:transition spd="med">
    <p:wipe dir="r"/>
  </p:transition>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1_Dell Dark Red divider slide">
    <p:bg>
      <p:bgPr>
        <a:solidFill>
          <a:schemeClr val="accent5"/>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4" name="Picture 3" descr="dell_whit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20302" y="4540803"/>
            <a:ext cx="475126" cy="475126"/>
          </a:xfrm>
          <a:prstGeom prst="rect">
            <a:avLst/>
          </a:prstGeom>
        </p:spPr>
      </p:pic>
      <p:sp>
        <p:nvSpPr>
          <p:cNvPr id="5" name="TextBox 4"/>
          <p:cNvSpPr txBox="1"/>
          <p:nvPr userDrawn="1"/>
        </p:nvSpPr>
        <p:spPr>
          <a:xfrm>
            <a:off x="199489" y="4655648"/>
            <a:ext cx="1200970" cy="258532"/>
          </a:xfrm>
          <a:prstGeom prst="rect">
            <a:avLst/>
          </a:prstGeom>
          <a:noFill/>
        </p:spPr>
        <p:txBody>
          <a:bodyPr wrap="none" rtlCol="0">
            <a:spAutoFit/>
          </a:bodyPr>
          <a:lstStyle/>
          <a:p>
            <a:pPr>
              <a:lnSpc>
                <a:spcPct val="90000"/>
              </a:lnSpc>
              <a:spcBef>
                <a:spcPts val="600"/>
              </a:spcBef>
              <a:spcAft>
                <a:spcPts val="0"/>
              </a:spcAft>
              <a:buClr>
                <a:srgbClr val="0085C3"/>
              </a:buClr>
            </a:pPr>
            <a:r>
              <a:rPr lang="en-US" sz="1050" b="1" dirty="0" smtClean="0">
                <a:solidFill>
                  <a:srgbClr val="FFFFFF"/>
                </a:solidFill>
                <a:latin typeface="Museo Sans For Dell"/>
              </a:rPr>
              <a:t>Dell World</a:t>
            </a:r>
            <a:r>
              <a:rPr lang="en-US" sz="1200" dirty="0" smtClean="0">
                <a:solidFill>
                  <a:srgbClr val="FFFFFF"/>
                </a:solidFill>
                <a:latin typeface="Museo Sans For Dell"/>
              </a:rPr>
              <a:t> </a:t>
            </a:r>
            <a:r>
              <a:rPr lang="en-US" sz="1050" dirty="0" smtClean="0">
                <a:solidFill>
                  <a:srgbClr val="FFFFFF"/>
                </a:solidFill>
                <a:latin typeface="Museo Sans For Dell"/>
              </a:rPr>
              <a:t>2014</a:t>
            </a:r>
            <a:endParaRPr lang="en-US" sz="1200" dirty="0" smtClean="0">
              <a:solidFill>
                <a:srgbClr val="FFFFFF"/>
              </a:solidFill>
              <a:latin typeface="Museo Sans For Dell"/>
            </a:endParaRPr>
          </a:p>
        </p:txBody>
      </p:sp>
    </p:spTree>
    <p:extLst>
      <p:ext uri="{BB962C8B-B14F-4D97-AF65-F5344CB8AC3E}">
        <p14:creationId xmlns:p14="http://schemas.microsoft.com/office/powerpoint/2010/main" val="1164144732"/>
      </p:ext>
    </p:extLst>
  </p:cSld>
  <p:clrMapOvr>
    <a:masterClrMapping/>
  </p:clrMapOvr>
  <p:transition spd="med">
    <p:wipe dir="r"/>
  </p:transition>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2_Dell Dark Blue divider slide">
    <p:bg>
      <p:bgPr>
        <a:solidFill>
          <a:schemeClr val="accent1"/>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4" name="Picture 3" descr="dell_whit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20302" y="4540803"/>
            <a:ext cx="475126" cy="475126"/>
          </a:xfrm>
          <a:prstGeom prst="rect">
            <a:avLst/>
          </a:prstGeom>
        </p:spPr>
      </p:pic>
      <p:sp>
        <p:nvSpPr>
          <p:cNvPr id="5" name="TextBox 4"/>
          <p:cNvSpPr txBox="1"/>
          <p:nvPr userDrawn="1"/>
        </p:nvSpPr>
        <p:spPr>
          <a:xfrm>
            <a:off x="199489" y="4655648"/>
            <a:ext cx="1200970" cy="258532"/>
          </a:xfrm>
          <a:prstGeom prst="rect">
            <a:avLst/>
          </a:prstGeom>
          <a:noFill/>
        </p:spPr>
        <p:txBody>
          <a:bodyPr wrap="none" rtlCol="0">
            <a:spAutoFit/>
          </a:bodyPr>
          <a:lstStyle/>
          <a:p>
            <a:pPr>
              <a:lnSpc>
                <a:spcPct val="90000"/>
              </a:lnSpc>
              <a:spcBef>
                <a:spcPts val="600"/>
              </a:spcBef>
              <a:spcAft>
                <a:spcPts val="0"/>
              </a:spcAft>
              <a:buClr>
                <a:srgbClr val="0085C3"/>
              </a:buClr>
            </a:pPr>
            <a:r>
              <a:rPr lang="en-US" sz="1050" b="1" dirty="0" smtClean="0">
                <a:solidFill>
                  <a:srgbClr val="FFFFFF"/>
                </a:solidFill>
                <a:latin typeface="Museo Sans For Dell"/>
              </a:rPr>
              <a:t>Dell World</a:t>
            </a:r>
            <a:r>
              <a:rPr lang="en-US" sz="1200" dirty="0" smtClean="0">
                <a:solidFill>
                  <a:srgbClr val="FFFFFF"/>
                </a:solidFill>
                <a:latin typeface="Museo Sans For Dell"/>
              </a:rPr>
              <a:t> </a:t>
            </a:r>
            <a:r>
              <a:rPr lang="en-US" sz="1050" dirty="0" smtClean="0">
                <a:solidFill>
                  <a:srgbClr val="FFFFFF"/>
                </a:solidFill>
                <a:latin typeface="Museo Sans For Dell"/>
              </a:rPr>
              <a:t>2014</a:t>
            </a:r>
            <a:endParaRPr lang="en-US" sz="1200" dirty="0" smtClean="0">
              <a:solidFill>
                <a:srgbClr val="FFFFFF"/>
              </a:solidFill>
              <a:latin typeface="Museo Sans For Dell"/>
            </a:endParaRPr>
          </a:p>
        </p:txBody>
      </p:sp>
    </p:spTree>
    <p:extLst>
      <p:ext uri="{BB962C8B-B14F-4D97-AF65-F5344CB8AC3E}">
        <p14:creationId xmlns:p14="http://schemas.microsoft.com/office/powerpoint/2010/main" val="3504239930"/>
      </p:ext>
    </p:extLst>
  </p:cSld>
  <p:clrMapOvr>
    <a:masterClrMapping/>
  </p:clrMapOvr>
  <p:transition spd="med">
    <p:wipe dir="r"/>
  </p:transition>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Content with Dell Blue footer 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2750126"/>
      </p:ext>
    </p:extLst>
  </p:cSld>
  <p:clrMapOvr>
    <a:masterClrMapping/>
  </p:clrMapOvr>
  <p:transition spd="med">
    <p:wipe dir="r"/>
  </p:transition>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Image with Dell Green footer">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3380418"/>
      </p:ext>
    </p:extLst>
  </p:cSld>
  <p:clrMapOvr>
    <a:masterClrMapping/>
  </p:clrMapOvr>
  <p:transition spd="med">
    <p:wipe dir="r"/>
  </p:transition>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96171"/>
            <a:ext cx="8239126" cy="640170"/>
          </a:xfrm>
        </p:spPr>
        <p:txBody>
          <a:bodyPr wrap="square" anchor="t"/>
          <a:lstStyle>
            <a:lvl1pPr>
              <a:lnSpc>
                <a:spcPct val="90000"/>
              </a:lnSpc>
              <a:defRPr sz="3200" b="0">
                <a:solidFill>
                  <a:schemeClr val="accent1"/>
                </a:solidFill>
                <a:latin typeface="Museo For Dell" pitchFamily="2" charset="0"/>
              </a:defRPr>
            </a:lvl1pPr>
          </a:lstStyle>
          <a:p>
            <a:r>
              <a:rPr lang="en-US" dirty="0" smtClean="0"/>
              <a:t>Click to edit Master title style</a:t>
            </a:r>
            <a:br>
              <a:rPr lang="en-US" dirty="0" smtClean="0"/>
            </a:br>
            <a:endParaRPr lang="en-US" dirty="0"/>
          </a:p>
        </p:txBody>
      </p:sp>
      <p:sp>
        <p:nvSpPr>
          <p:cNvPr id="3" name="Content Placeholder 2"/>
          <p:cNvSpPr>
            <a:spLocks noGrp="1"/>
          </p:cNvSpPr>
          <p:nvPr>
            <p:ph sz="half" idx="1"/>
          </p:nvPr>
        </p:nvSpPr>
        <p:spPr>
          <a:xfrm>
            <a:off x="457200" y="960120"/>
            <a:ext cx="8229600" cy="3566160"/>
          </a:xfrm>
        </p:spPr>
        <p:txBody>
          <a:bodyPr lIns="0" tIns="0" rIns="0" bIns="0"/>
          <a:lstStyle>
            <a:lvl1pPr>
              <a:spcBef>
                <a:spcPts val="100"/>
              </a:spcBef>
              <a:spcAft>
                <a:spcPts val="100"/>
              </a:spcAft>
              <a:defRPr sz="2000">
                <a:solidFill>
                  <a:schemeClr val="bg2"/>
                </a:solidFill>
                <a:latin typeface="Museo Sans For Dell" pitchFamily="2" charset="0"/>
              </a:defRPr>
            </a:lvl1pPr>
            <a:lvl2pPr>
              <a:spcBef>
                <a:spcPts val="100"/>
              </a:spcBef>
              <a:spcAft>
                <a:spcPts val="100"/>
              </a:spcAft>
              <a:buFont typeface="Museo Sans For Dell" pitchFamily="2" charset="0"/>
              <a:buChar char="–"/>
              <a:defRPr sz="1800">
                <a:solidFill>
                  <a:schemeClr val="bg2"/>
                </a:solidFill>
                <a:latin typeface="Museo Sans For Dell" pitchFamily="2" charset="0"/>
              </a:defRPr>
            </a:lvl2pPr>
            <a:lvl3pPr>
              <a:spcBef>
                <a:spcPts val="100"/>
              </a:spcBef>
              <a:spcAft>
                <a:spcPts val="100"/>
              </a:spcAft>
              <a:defRPr sz="1600">
                <a:solidFill>
                  <a:schemeClr val="bg2"/>
                </a:solidFill>
                <a:latin typeface="Museo Sans For Dell" pitchFamily="2" charset="0"/>
              </a:defRPr>
            </a:lvl3pPr>
            <a:lvl4pPr>
              <a:spcBef>
                <a:spcPts val="100"/>
              </a:spcBef>
              <a:spcAft>
                <a:spcPts val="100"/>
              </a:spcAft>
              <a:defRPr sz="1400" baseline="0">
                <a:solidFill>
                  <a:schemeClr val="bg2"/>
                </a:solidFill>
                <a:latin typeface="Museo Sans For Dell" pitchFamily="2" charset="0"/>
              </a:defRPr>
            </a:lvl4pPr>
            <a:lvl5pPr>
              <a:spcBef>
                <a:spcPts val="100"/>
              </a:spcBef>
              <a:spcAft>
                <a:spcPts val="100"/>
              </a:spcAft>
              <a:buClr>
                <a:schemeClr val="accent1"/>
              </a:buClr>
              <a:defRPr sz="1200">
                <a:solidFill>
                  <a:schemeClr val="bg2"/>
                </a:solidFill>
                <a:latin typeface="Museo Sans For Dell" pitchFamily="2"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val="2108749666"/>
      </p:ext>
    </p:extLst>
  </p:cSld>
  <p:clrMapOvr>
    <a:masterClrMapping/>
  </p:clrMapOvr>
  <mc:AlternateContent xmlns:mc="http://schemas.openxmlformats.org/markup-compatibility/2006" xmlns:p14="http://schemas.microsoft.com/office/powerpoint/2010/main">
    <mc:Choice Requires="p14">
      <p:transition p14:dur="250">
        <p:wipe dir="r"/>
      </p:transition>
    </mc:Choice>
    <mc:Fallback xmlns="">
      <p:transition>
        <p:wipe dir="r"/>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userDrawn="1">
  <p:cSld name="Dell green divider slide">
    <p:bg>
      <p:bgPr>
        <a:solidFill>
          <a:schemeClr val="accent3"/>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5" name="Picture 4" descr="dell_gray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14829" y="4548083"/>
            <a:ext cx="470835" cy="470835"/>
          </a:xfrm>
          <a:prstGeom prst="rect">
            <a:avLst/>
          </a:prstGeom>
        </p:spPr>
      </p:pic>
      <p:sp>
        <p:nvSpPr>
          <p:cNvPr id="7" name="TextBox 6"/>
          <p:cNvSpPr txBox="1"/>
          <p:nvPr userDrawn="1"/>
        </p:nvSpPr>
        <p:spPr>
          <a:xfrm>
            <a:off x="199489" y="4655648"/>
            <a:ext cx="1200970" cy="258532"/>
          </a:xfrm>
          <a:prstGeom prst="rect">
            <a:avLst/>
          </a:prstGeom>
          <a:noFill/>
        </p:spPr>
        <p:txBody>
          <a:bodyPr wrap="none" rtlCol="0">
            <a:spAutoFit/>
          </a:bodyPr>
          <a:lstStyle/>
          <a:p>
            <a:pPr>
              <a:lnSpc>
                <a:spcPct val="90000"/>
              </a:lnSpc>
              <a:spcBef>
                <a:spcPts val="600"/>
              </a:spcBef>
              <a:spcAft>
                <a:spcPts val="0"/>
              </a:spcAft>
              <a:buClr>
                <a:srgbClr val="0085C3"/>
              </a:buClr>
            </a:pPr>
            <a:r>
              <a:rPr lang="en-US" sz="1050" b="1" dirty="0" smtClean="0">
                <a:solidFill>
                  <a:srgbClr val="444444">
                    <a:lumMod val="60000"/>
                    <a:lumOff val="40000"/>
                  </a:srgbClr>
                </a:solidFill>
                <a:latin typeface="Museo Sans For Dell"/>
              </a:rPr>
              <a:t>Dell World</a:t>
            </a:r>
            <a:r>
              <a:rPr lang="en-US" sz="1200" dirty="0" smtClean="0">
                <a:solidFill>
                  <a:srgbClr val="444444">
                    <a:lumMod val="60000"/>
                    <a:lumOff val="40000"/>
                  </a:srgbClr>
                </a:solidFill>
                <a:latin typeface="Museo Sans For Dell"/>
              </a:rPr>
              <a:t> </a:t>
            </a:r>
            <a:r>
              <a:rPr lang="en-US" sz="1050" dirty="0" smtClean="0">
                <a:solidFill>
                  <a:srgbClr val="444444">
                    <a:lumMod val="60000"/>
                    <a:lumOff val="40000"/>
                  </a:srgbClr>
                </a:solidFill>
                <a:latin typeface="Museo Sans For Dell"/>
              </a:rPr>
              <a:t>2014</a:t>
            </a:r>
            <a:endParaRPr lang="en-US" sz="1200" dirty="0" smtClean="0">
              <a:solidFill>
                <a:srgbClr val="444444">
                  <a:lumMod val="60000"/>
                  <a:lumOff val="40000"/>
                </a:srgbClr>
              </a:solidFill>
              <a:latin typeface="Museo Sans For Dell"/>
            </a:endParaRPr>
          </a:p>
        </p:txBody>
      </p:sp>
    </p:spTree>
    <p:extLst>
      <p:ext uri="{BB962C8B-B14F-4D97-AF65-F5344CB8AC3E}">
        <p14:creationId xmlns:p14="http://schemas.microsoft.com/office/powerpoint/2010/main" val="2318216942"/>
      </p:ext>
    </p:extLst>
  </p:cSld>
  <p:clrMapOvr>
    <a:masterClrMapping/>
  </p:clrMapOvr>
  <p:transition spd="med">
    <p:wipe dir="r"/>
  </p:transition>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Title_Only">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25904" y="196176"/>
            <a:ext cx="8239126" cy="332399"/>
          </a:xfrm>
        </p:spPr>
        <p:txBody>
          <a:bodyPr wrap="square" anchor="t"/>
          <a:lstStyle>
            <a:lvl1pPr>
              <a:lnSpc>
                <a:spcPct val="90000"/>
              </a:lnSpc>
              <a:defRPr sz="2400" b="0">
                <a:solidFill>
                  <a:schemeClr val="accent1"/>
                </a:solidFill>
                <a:latin typeface="Museo For Dell" pitchFamily="2" charset="0"/>
              </a:defRPr>
            </a:lvl1pPr>
          </a:lstStyle>
          <a:p>
            <a:r>
              <a:rPr lang="en-US" dirty="0" smtClean="0"/>
              <a:t>Click to edit master title</a:t>
            </a:r>
            <a:endParaRPr lang="en-US" dirty="0"/>
          </a:p>
        </p:txBody>
      </p:sp>
    </p:spTree>
    <p:custDataLst>
      <p:tags r:id="rId1"/>
    </p:custDataLst>
    <p:extLst>
      <p:ext uri="{BB962C8B-B14F-4D97-AF65-F5344CB8AC3E}">
        <p14:creationId xmlns:p14="http://schemas.microsoft.com/office/powerpoint/2010/main" val="1697418911"/>
      </p:ext>
    </p:extLst>
  </p:cSld>
  <p:clrMapOvr>
    <a:masterClrMapping/>
  </p:clrMapOvr>
  <p:transition spd="med">
    <p:wipe dir="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Content Dell Blue background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20" y="277946"/>
            <a:ext cx="7955280" cy="640080"/>
          </a:xfrm>
        </p:spPr>
        <p:txBody>
          <a:bodyPr>
            <a:normAutofit/>
          </a:bodyPr>
          <a:lstStyle/>
          <a:p>
            <a:r>
              <a:rPr lang="en-US" dirty="0" smtClean="0"/>
              <a:t>Click to edit content page title</a:t>
            </a:r>
            <a:endParaRPr lang="en-US" dirty="0"/>
          </a:p>
        </p:txBody>
      </p:sp>
    </p:spTree>
    <p:extLst>
      <p:ext uri="{BB962C8B-B14F-4D97-AF65-F5344CB8AC3E}">
        <p14:creationId xmlns:p14="http://schemas.microsoft.com/office/powerpoint/2010/main" val="2338969713"/>
      </p:ext>
    </p:extLst>
  </p:cSld>
  <p:clrMapOvr>
    <a:masterClrMapping/>
  </p:clrMapOvr>
  <p:transition spd="med">
    <p:wipe dir="r"/>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19" y="271886"/>
            <a:ext cx="7955280" cy="664797"/>
          </a:xfrm>
        </p:spPr>
        <p:txBody>
          <a:bodyPr/>
          <a:lstStyle>
            <a:lvl1pPr>
              <a:defRPr/>
            </a:lvl1pPr>
          </a:lstStyle>
          <a:p>
            <a:r>
              <a:rPr lang="en-US" dirty="0" smtClean="0"/>
              <a:t>Click to edit content page title</a:t>
            </a:r>
            <a:endParaRPr lang="en-US" dirty="0"/>
          </a:p>
        </p:txBody>
      </p:sp>
    </p:spTree>
    <p:extLst>
      <p:ext uri="{BB962C8B-B14F-4D97-AF65-F5344CB8AC3E}">
        <p14:creationId xmlns:p14="http://schemas.microsoft.com/office/powerpoint/2010/main" val="3580239936"/>
      </p:ext>
    </p:extLst>
  </p:cSld>
  <p:clrMapOvr>
    <a:masterClrMapping/>
  </p:clrMapOvr>
  <p:transition spd="med">
    <p:wipe dir="r"/>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1_Dell Dark Red divider slide">
    <p:bg>
      <p:bgPr>
        <a:solidFill>
          <a:schemeClr val="accent5"/>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4" name="Picture 3" descr="dell_whit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20302" y="4540803"/>
            <a:ext cx="475126" cy="475126"/>
          </a:xfrm>
          <a:prstGeom prst="rect">
            <a:avLst/>
          </a:prstGeom>
        </p:spPr>
      </p:pic>
      <p:sp>
        <p:nvSpPr>
          <p:cNvPr id="5" name="TextBox 4"/>
          <p:cNvSpPr txBox="1"/>
          <p:nvPr userDrawn="1"/>
        </p:nvSpPr>
        <p:spPr>
          <a:xfrm>
            <a:off x="199489" y="4655648"/>
            <a:ext cx="1200970" cy="258532"/>
          </a:xfrm>
          <a:prstGeom prst="rect">
            <a:avLst/>
          </a:prstGeom>
          <a:noFill/>
        </p:spPr>
        <p:txBody>
          <a:bodyPr wrap="none" rtlCol="0">
            <a:spAutoFit/>
          </a:bodyPr>
          <a:lstStyle/>
          <a:p>
            <a:pPr>
              <a:lnSpc>
                <a:spcPct val="90000"/>
              </a:lnSpc>
              <a:spcBef>
                <a:spcPts val="600"/>
              </a:spcBef>
              <a:spcAft>
                <a:spcPts val="0"/>
              </a:spcAft>
              <a:buClr>
                <a:srgbClr val="0085C3"/>
              </a:buClr>
            </a:pPr>
            <a:r>
              <a:rPr lang="en-US" sz="1050" b="1" dirty="0" smtClean="0">
                <a:solidFill>
                  <a:srgbClr val="FFFFFF"/>
                </a:solidFill>
                <a:latin typeface="Museo Sans For Dell"/>
              </a:rPr>
              <a:t>Dell World</a:t>
            </a:r>
            <a:r>
              <a:rPr lang="en-US" sz="1200" dirty="0" smtClean="0">
                <a:solidFill>
                  <a:srgbClr val="FFFFFF"/>
                </a:solidFill>
                <a:latin typeface="Museo Sans For Dell"/>
              </a:rPr>
              <a:t> </a:t>
            </a:r>
            <a:r>
              <a:rPr lang="en-US" sz="1050" dirty="0" smtClean="0">
                <a:solidFill>
                  <a:srgbClr val="FFFFFF"/>
                </a:solidFill>
                <a:latin typeface="Museo Sans For Dell"/>
              </a:rPr>
              <a:t>2014</a:t>
            </a:r>
            <a:endParaRPr lang="en-US" sz="1200" dirty="0" smtClean="0">
              <a:solidFill>
                <a:srgbClr val="FFFFFF"/>
              </a:solidFill>
              <a:latin typeface="Museo Sans For Dell"/>
            </a:endParaRPr>
          </a:p>
        </p:txBody>
      </p:sp>
    </p:spTree>
    <p:extLst>
      <p:ext uri="{BB962C8B-B14F-4D97-AF65-F5344CB8AC3E}">
        <p14:creationId xmlns:p14="http://schemas.microsoft.com/office/powerpoint/2010/main" val="1048267842"/>
      </p:ext>
    </p:extLst>
  </p:cSld>
  <p:clrMapOvr>
    <a:masterClrMapping/>
  </p:clrMapOvr>
  <p:transition spd="med">
    <p:wipe dir="r"/>
  </p:transition>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2_Dell Dark Blue divider slide">
    <p:bg>
      <p:bgPr>
        <a:solidFill>
          <a:schemeClr val="accent1"/>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4" name="Picture 3" descr="dell_whit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20302" y="4540803"/>
            <a:ext cx="475126" cy="475126"/>
          </a:xfrm>
          <a:prstGeom prst="rect">
            <a:avLst/>
          </a:prstGeom>
        </p:spPr>
      </p:pic>
      <p:sp>
        <p:nvSpPr>
          <p:cNvPr id="5" name="TextBox 4"/>
          <p:cNvSpPr txBox="1"/>
          <p:nvPr userDrawn="1"/>
        </p:nvSpPr>
        <p:spPr>
          <a:xfrm>
            <a:off x="199489" y="4655648"/>
            <a:ext cx="1200970" cy="258532"/>
          </a:xfrm>
          <a:prstGeom prst="rect">
            <a:avLst/>
          </a:prstGeom>
          <a:noFill/>
        </p:spPr>
        <p:txBody>
          <a:bodyPr wrap="none" rtlCol="0">
            <a:spAutoFit/>
          </a:bodyPr>
          <a:lstStyle/>
          <a:p>
            <a:pPr>
              <a:lnSpc>
                <a:spcPct val="90000"/>
              </a:lnSpc>
              <a:spcBef>
                <a:spcPts val="600"/>
              </a:spcBef>
              <a:spcAft>
                <a:spcPts val="0"/>
              </a:spcAft>
              <a:buClr>
                <a:srgbClr val="0085C3"/>
              </a:buClr>
            </a:pPr>
            <a:r>
              <a:rPr lang="en-US" sz="1050" b="1" dirty="0" smtClean="0">
                <a:solidFill>
                  <a:srgbClr val="FFFFFF"/>
                </a:solidFill>
                <a:latin typeface="Museo Sans For Dell"/>
              </a:rPr>
              <a:t>Dell World</a:t>
            </a:r>
            <a:r>
              <a:rPr lang="en-US" sz="1200" dirty="0" smtClean="0">
                <a:solidFill>
                  <a:srgbClr val="FFFFFF"/>
                </a:solidFill>
                <a:latin typeface="Museo Sans For Dell"/>
              </a:rPr>
              <a:t> </a:t>
            </a:r>
            <a:r>
              <a:rPr lang="en-US" sz="1050" dirty="0" smtClean="0">
                <a:solidFill>
                  <a:srgbClr val="FFFFFF"/>
                </a:solidFill>
                <a:latin typeface="Museo Sans For Dell"/>
              </a:rPr>
              <a:t>2014</a:t>
            </a:r>
            <a:endParaRPr lang="en-US" sz="1200" dirty="0" smtClean="0">
              <a:solidFill>
                <a:srgbClr val="FFFFFF"/>
              </a:solidFill>
              <a:latin typeface="Museo Sans For Dell"/>
            </a:endParaRPr>
          </a:p>
        </p:txBody>
      </p:sp>
    </p:spTree>
    <p:extLst>
      <p:ext uri="{BB962C8B-B14F-4D97-AF65-F5344CB8AC3E}">
        <p14:creationId xmlns:p14="http://schemas.microsoft.com/office/powerpoint/2010/main" val="1090971172"/>
      </p:ext>
    </p:extLst>
  </p:cSld>
  <p:clrMapOvr>
    <a:masterClrMapping/>
  </p:clrMapOvr>
  <p:transition spd="med">
    <p:wipe dir="r"/>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ontent with Dell Blue footer 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2413826"/>
      </p:ext>
    </p:extLst>
  </p:cSld>
  <p:clrMapOvr>
    <a:masterClrMapping/>
  </p:clrMapOvr>
  <p:transition spd="med">
    <p:wipe dir="r"/>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userDrawn="1">
  <p:cSld name="Image with Dell Green footer">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3585231"/>
      </p:ext>
    </p:extLst>
  </p:cSld>
  <p:clrMapOvr>
    <a:masterClrMapping/>
  </p:clrMapOvr>
  <p:transition spd="med">
    <p:wipe dir="r"/>
  </p:transition>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userDrawn="1">
  <p:cSld name="Dell green divider slide">
    <p:bg>
      <p:bgPr>
        <a:solidFill>
          <a:schemeClr val="accent3"/>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74320" y="1748271"/>
            <a:ext cx="6850901" cy="1495794"/>
          </a:xfrm>
        </p:spPr>
        <p:txBody>
          <a:bodyPr anchor="ctr" anchorCtr="0">
            <a:normAutofit/>
          </a:bodyPr>
          <a:lstStyle>
            <a:lvl1pPr>
              <a:defRPr sz="5400" baseline="0">
                <a:solidFill>
                  <a:schemeClr val="tx2"/>
                </a:solidFill>
              </a:defRPr>
            </a:lvl1pPr>
          </a:lstStyle>
          <a:p>
            <a:r>
              <a:rPr lang="en-US" dirty="0" smtClean="0"/>
              <a:t>Click to edit divider slide title  </a:t>
            </a:r>
            <a:endParaRPr lang="en-US" dirty="0"/>
          </a:p>
        </p:txBody>
      </p:sp>
      <p:pic>
        <p:nvPicPr>
          <p:cNvPr id="5" name="Picture 4" descr="dell_gray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8414829" y="4548083"/>
            <a:ext cx="470835" cy="470835"/>
          </a:xfrm>
          <a:prstGeom prst="rect">
            <a:avLst/>
          </a:prstGeom>
        </p:spPr>
      </p:pic>
      <p:sp>
        <p:nvSpPr>
          <p:cNvPr id="7" name="TextBox 6"/>
          <p:cNvSpPr txBox="1"/>
          <p:nvPr userDrawn="1"/>
        </p:nvSpPr>
        <p:spPr>
          <a:xfrm>
            <a:off x="199489" y="4655648"/>
            <a:ext cx="1200970" cy="258532"/>
          </a:xfrm>
          <a:prstGeom prst="rect">
            <a:avLst/>
          </a:prstGeom>
          <a:noFill/>
        </p:spPr>
        <p:txBody>
          <a:bodyPr wrap="none" rtlCol="0">
            <a:spAutoFit/>
          </a:bodyPr>
          <a:lstStyle/>
          <a:p>
            <a:pPr>
              <a:lnSpc>
                <a:spcPct val="90000"/>
              </a:lnSpc>
              <a:spcBef>
                <a:spcPts val="600"/>
              </a:spcBef>
              <a:spcAft>
                <a:spcPts val="0"/>
              </a:spcAft>
              <a:buClr>
                <a:srgbClr val="0085C3"/>
              </a:buClr>
            </a:pPr>
            <a:r>
              <a:rPr lang="en-US" sz="1050" b="1" dirty="0" smtClean="0">
                <a:solidFill>
                  <a:srgbClr val="444444">
                    <a:lumMod val="60000"/>
                    <a:lumOff val="40000"/>
                  </a:srgbClr>
                </a:solidFill>
                <a:latin typeface="Museo Sans For Dell"/>
              </a:rPr>
              <a:t>Dell World</a:t>
            </a:r>
            <a:r>
              <a:rPr lang="en-US" sz="1200" dirty="0" smtClean="0">
                <a:solidFill>
                  <a:srgbClr val="444444">
                    <a:lumMod val="60000"/>
                    <a:lumOff val="40000"/>
                  </a:srgbClr>
                </a:solidFill>
                <a:latin typeface="Museo Sans For Dell"/>
              </a:rPr>
              <a:t> </a:t>
            </a:r>
            <a:r>
              <a:rPr lang="en-US" sz="1050" dirty="0" smtClean="0">
                <a:solidFill>
                  <a:srgbClr val="444444">
                    <a:lumMod val="60000"/>
                    <a:lumOff val="40000"/>
                  </a:srgbClr>
                </a:solidFill>
                <a:latin typeface="Museo Sans For Dell"/>
              </a:rPr>
              <a:t>2014</a:t>
            </a:r>
            <a:endParaRPr lang="en-US" sz="1200" dirty="0" smtClean="0">
              <a:solidFill>
                <a:srgbClr val="444444">
                  <a:lumMod val="60000"/>
                  <a:lumOff val="40000"/>
                </a:srgbClr>
              </a:solidFill>
              <a:latin typeface="Museo Sans For Dell"/>
            </a:endParaRPr>
          </a:p>
        </p:txBody>
      </p:sp>
    </p:spTree>
    <p:extLst>
      <p:ext uri="{BB962C8B-B14F-4D97-AF65-F5344CB8AC3E}">
        <p14:creationId xmlns:p14="http://schemas.microsoft.com/office/powerpoint/2010/main" val="2413940390"/>
      </p:ext>
    </p:extLst>
  </p:cSld>
  <p:clrMapOvr>
    <a:masterClrMapping/>
  </p:clrMapOvr>
  <p:transition spd="med">
    <p:wipe dir="r"/>
  </p:transition>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415791" y="1543009"/>
            <a:ext cx="5164992" cy="845663"/>
          </a:xfrm>
          <a:prstGeom prst="rect">
            <a:avLst/>
          </a:prstGeom>
        </p:spPr>
        <p:txBody>
          <a:bodyPr anchor="t">
            <a:noAutofit/>
          </a:bodyPr>
          <a:lstStyle>
            <a:lvl1pPr algn="l">
              <a:defRPr sz="3600" b="1">
                <a:solidFill>
                  <a:schemeClr val="bg1"/>
                </a:solidFill>
                <a:latin typeface="Arial"/>
                <a:cs typeface="Arial"/>
              </a:defRPr>
            </a:lvl1pPr>
          </a:lstStyle>
          <a:p>
            <a:r>
              <a:rPr lang="en-US" dirty="0" smtClean="0"/>
              <a:t>CLICK TO EDIT MASTER TITLE STYLE</a:t>
            </a:r>
            <a:endParaRPr lang="en-US" dirty="0"/>
          </a:p>
        </p:txBody>
      </p:sp>
      <p:sp>
        <p:nvSpPr>
          <p:cNvPr id="3" name="Subtitle 2"/>
          <p:cNvSpPr>
            <a:spLocks noGrp="1"/>
          </p:cNvSpPr>
          <p:nvPr>
            <p:ph type="subTitle" idx="1" hasCustomPrompt="1"/>
          </p:nvPr>
        </p:nvSpPr>
        <p:spPr>
          <a:xfrm>
            <a:off x="3415791" y="2395779"/>
            <a:ext cx="5164992" cy="1133989"/>
          </a:xfrm>
        </p:spPr>
        <p:txBody>
          <a:bodyPr>
            <a:normAutofit/>
          </a:bodyPr>
          <a:lstStyle>
            <a:lvl1pPr marL="0" indent="0" algn="l">
              <a:buNone/>
              <a:defRPr sz="2400">
                <a:solidFill>
                  <a:srgbClr val="FFFFFF"/>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8" name="Picture 7" descr="puppet-logo-white.eps"/>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8852" y="1543010"/>
            <a:ext cx="1815572" cy="1821965"/>
          </a:xfrm>
          <a:prstGeom prst="rect">
            <a:avLst/>
          </a:prstGeom>
        </p:spPr>
      </p:pic>
    </p:spTree>
    <p:extLst>
      <p:ext uri="{BB962C8B-B14F-4D97-AF65-F5344CB8AC3E}">
        <p14:creationId xmlns:p14="http://schemas.microsoft.com/office/powerpoint/2010/main" val="2708533692"/>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3124"/>
            <a:ext cx="8229600" cy="36814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Placeholder 11"/>
          <p:cNvSpPr>
            <a:spLocks noGrp="1"/>
          </p:cNvSpPr>
          <p:nvPr>
            <p:ph type="title"/>
          </p:nvPr>
        </p:nvSpPr>
        <p:spPr>
          <a:xfrm>
            <a:off x="457200" y="461929"/>
            <a:ext cx="8229600" cy="451196"/>
          </a:xfrm>
          <a:prstGeom prst="rect">
            <a:avLst/>
          </a:prstGeom>
        </p:spPr>
        <p:txBody>
          <a:bodyPr vert="horz" lIns="91440" tIns="45720" rIns="91440" bIns="45720" rtlCol="0" anchor="ctr">
            <a:noAutofit/>
          </a:bodyPr>
          <a:lstStyle>
            <a:lvl1pPr>
              <a:defRPr>
                <a:solidFill>
                  <a:schemeClr val="tx1">
                    <a:lumMod val="85000"/>
                    <a:lumOff val="15000"/>
                  </a:schemeClr>
                </a:solidFill>
              </a:defRPr>
            </a:lvl1pPr>
          </a:lstStyle>
          <a:p>
            <a:r>
              <a:rPr lang="en-US" dirty="0" smtClean="0"/>
              <a:t>CLICK TO EDIT MASTER TITLE STYLE</a:t>
            </a:r>
            <a:endParaRPr lang="en-US" dirty="0"/>
          </a:p>
        </p:txBody>
      </p:sp>
      <p:sp>
        <p:nvSpPr>
          <p:cNvPr id="4" name="Rectangle 3"/>
          <p:cNvSpPr/>
          <p:nvPr userDrawn="1"/>
        </p:nvSpPr>
        <p:spPr>
          <a:xfrm>
            <a:off x="0" y="248426"/>
            <a:ext cx="9144000" cy="3428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
        <p:nvSpPr>
          <p:cNvPr id="5" name="Rectangle 4"/>
          <p:cNvSpPr/>
          <p:nvPr userDrawn="1"/>
        </p:nvSpPr>
        <p:spPr>
          <a:xfrm>
            <a:off x="0" y="-1"/>
            <a:ext cx="9144000" cy="267655"/>
          </a:xfrm>
          <a:prstGeom prst="rect">
            <a:avLst/>
          </a:prstGeom>
          <a:solidFill>
            <a:srgbClr val="3127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Tree>
    <p:extLst>
      <p:ext uri="{BB962C8B-B14F-4D97-AF65-F5344CB8AC3E}">
        <p14:creationId xmlns:p14="http://schemas.microsoft.com/office/powerpoint/2010/main" val="2183390080"/>
      </p:ext>
    </p:extLst>
  </p:cSld>
  <p:clrMapOvr>
    <a:overrideClrMapping bg1="lt1" tx1="dk1" bg2="lt2" tx2="dk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3124"/>
            <a:ext cx="8229600" cy="36814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5"/>
          <p:cNvSpPr/>
          <p:nvPr userDrawn="1"/>
        </p:nvSpPr>
        <p:spPr>
          <a:xfrm>
            <a:off x="0" y="-33171"/>
            <a:ext cx="9144000" cy="3428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
        <p:nvSpPr>
          <p:cNvPr id="7" name="Rectangle 6"/>
          <p:cNvSpPr/>
          <p:nvPr userDrawn="1"/>
        </p:nvSpPr>
        <p:spPr>
          <a:xfrm>
            <a:off x="0" y="1118"/>
            <a:ext cx="9144000" cy="578667"/>
          </a:xfrm>
          <a:prstGeom prst="rect">
            <a:avLst/>
          </a:prstGeom>
          <a:solidFill>
            <a:srgbClr val="3127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
        <p:nvSpPr>
          <p:cNvPr id="9" name="Title Placeholder 11"/>
          <p:cNvSpPr>
            <a:spLocks noGrp="1"/>
          </p:cNvSpPr>
          <p:nvPr>
            <p:ph type="title"/>
          </p:nvPr>
        </p:nvSpPr>
        <p:spPr>
          <a:xfrm>
            <a:off x="457200" y="70612"/>
            <a:ext cx="8229600" cy="451196"/>
          </a:xfrm>
          <a:prstGeom prst="rect">
            <a:avLst/>
          </a:prstGeom>
        </p:spPr>
        <p:txBody>
          <a:bodyPr vert="horz" lIns="91440" tIns="45720" rIns="91440" bIns="45720" rtlCol="0" anchor="ctr">
            <a:noAutofit/>
          </a:bodyPr>
          <a:lstStyle>
            <a:lvl1pPr>
              <a:defRPr>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380583477"/>
      </p:ext>
    </p:extLst>
  </p:cSld>
  <p:clrMapOvr>
    <a:overrideClrMapping bg1="lt1" tx1="dk1" bg2="lt2" tx2="dk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049941794"/>
      </p:ext>
    </p:extLst>
  </p:cSld>
  <p:clrMapOvr>
    <a:overrideClrMapping bg1="lt1" tx1="dk1" bg2="lt2" tx2="dk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cSld name="Standard With Log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72333"/>
            <a:ext cx="8229600" cy="1010324"/>
          </a:xfrm>
        </p:spPr>
        <p:txBody>
          <a:bodyPr/>
          <a:lstStyle/>
          <a:p>
            <a:r>
              <a:rPr lang="en-US" dirty="0" smtClean="0"/>
              <a:t>Click to Edit </a:t>
            </a:r>
            <a:br>
              <a:rPr lang="en-US" dirty="0" smtClean="0"/>
            </a:br>
            <a:r>
              <a:rPr lang="en-US" dirty="0" smtClean="0"/>
              <a:t>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p:nvPr userDrawn="1"/>
        </p:nvSpPr>
        <p:spPr>
          <a:xfrm>
            <a:off x="0" y="267657"/>
            <a:ext cx="9144000" cy="81325"/>
          </a:xfrm>
          <a:prstGeom prst="rect">
            <a:avLst/>
          </a:prstGeom>
          <a:solidFill>
            <a:srgbClr val="836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
        <p:nvSpPr>
          <p:cNvPr id="6" name="Rectangle 5"/>
          <p:cNvSpPr/>
          <p:nvPr userDrawn="1"/>
        </p:nvSpPr>
        <p:spPr>
          <a:xfrm>
            <a:off x="0" y="-1"/>
            <a:ext cx="9144000" cy="267655"/>
          </a:xfrm>
          <a:prstGeom prst="rect">
            <a:avLst/>
          </a:prstGeom>
          <a:solidFill>
            <a:srgbClr val="3127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Tree>
    <p:extLst>
      <p:ext uri="{BB962C8B-B14F-4D97-AF65-F5344CB8AC3E}">
        <p14:creationId xmlns:p14="http://schemas.microsoft.com/office/powerpoint/2010/main" val="2295067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image" Target="../media/image1.png"/><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theme" Target="../theme/theme3.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image" Target="../media/image2.png"/><Relationship Id="rId5" Type="http://schemas.openxmlformats.org/officeDocument/2006/relationships/theme" Target="../theme/theme4.xml"/><Relationship Id="rId4"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theme" Target="../theme/theme5.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19" Type="http://schemas.openxmlformats.org/officeDocument/2006/relationships/image" Target="../media/image1.png"/><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59.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image" Target="../media/image2.png"/><Relationship Id="rId5" Type="http://schemas.openxmlformats.org/officeDocument/2006/relationships/theme" Target="../theme/theme6.xml"/><Relationship Id="rId4"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image" Target="../media/image1.png"/><Relationship Id="rId5" Type="http://schemas.openxmlformats.org/officeDocument/2006/relationships/slideLayout" Target="../slideLayouts/slideLayout65.xml"/><Relationship Id="rId10" Type="http://schemas.openxmlformats.org/officeDocument/2006/relationships/theme" Target="../theme/theme7.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2.xml"/><Relationship Id="rId7"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5" Type="http://schemas.openxmlformats.org/officeDocument/2006/relationships/slideLayout" Target="../slideLayouts/slideLayout74.xml"/><Relationship Id="rId4" Type="http://schemas.openxmlformats.org/officeDocument/2006/relationships/slideLayout" Target="../slideLayouts/slideLayout73.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78.xml"/><Relationship Id="rId7" Type="http://schemas.openxmlformats.org/officeDocument/2006/relationships/image" Target="../media/image5.emf"/><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theme" Target="../theme/theme9.xml"/><Relationship Id="rId5" Type="http://schemas.openxmlformats.org/officeDocument/2006/relationships/slideLayout" Target="../slideLayouts/slideLayout80.xml"/><Relationship Id="rId4"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8" name="Title Placeholder 21"/>
          <p:cNvSpPr>
            <a:spLocks noGrp="1"/>
          </p:cNvSpPr>
          <p:nvPr>
            <p:ph type="title"/>
          </p:nvPr>
        </p:nvSpPr>
        <p:spPr bwMode="auto">
          <a:xfrm>
            <a:off x="274322" y="271886"/>
            <a:ext cx="7930595" cy="64008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smtClean="0"/>
              <a:t>Click to edit content page title </a:t>
            </a:r>
          </a:p>
        </p:txBody>
      </p:sp>
      <p:sp>
        <p:nvSpPr>
          <p:cNvPr id="1029" name="Text Placeholder 12"/>
          <p:cNvSpPr>
            <a:spLocks noGrp="1"/>
          </p:cNvSpPr>
          <p:nvPr>
            <p:ph type="body" idx="1"/>
          </p:nvPr>
        </p:nvSpPr>
        <p:spPr bwMode="auto">
          <a:xfrm>
            <a:off x="274322" y="1280160"/>
            <a:ext cx="7926969" cy="320040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smtClean="0"/>
              <a:t>Click to edit text</a:t>
            </a:r>
          </a:p>
          <a:p>
            <a:pPr lvl="1"/>
            <a:r>
              <a:rPr lang="en-US" dirty="0" smtClean="0"/>
              <a:t>Second level</a:t>
            </a:r>
          </a:p>
          <a:p>
            <a:pPr lvl="2"/>
            <a:r>
              <a:rPr lang="en-US" dirty="0" smtClean="0"/>
              <a:t>Third level</a:t>
            </a:r>
          </a:p>
          <a:p>
            <a:pPr lvl="3"/>
            <a:r>
              <a:rPr lang="en-US" sz="1000" dirty="0" smtClean="0"/>
              <a:t>Fourth level</a:t>
            </a:r>
            <a:endParaRPr lang="en-US" dirty="0" smtClean="0"/>
          </a:p>
        </p:txBody>
      </p:sp>
      <p:sp>
        <p:nvSpPr>
          <p:cNvPr id="16" name="TextBox 15" hidden="1"/>
          <p:cNvSpPr txBox="1"/>
          <p:nvPr/>
        </p:nvSpPr>
        <p:spPr>
          <a:xfrm>
            <a:off x="1895478" y="4825328"/>
            <a:ext cx="649537" cy="124650"/>
          </a:xfrm>
          <a:prstGeom prst="rect">
            <a:avLst/>
          </a:prstGeom>
          <a:noFill/>
        </p:spPr>
        <p:txBody>
          <a:bodyPr wrap="square" lIns="0" tIns="0" rIns="0" bIns="0" rtlCol="0" anchor="ctr">
            <a:spAutoFit/>
          </a:bodyPr>
          <a:lstStyle/>
          <a:p>
            <a:pPr>
              <a:lnSpc>
                <a:spcPct val="90000"/>
              </a:lnSpc>
              <a:spcBef>
                <a:spcPts val="600"/>
              </a:spcBef>
              <a:spcAft>
                <a:spcPts val="0"/>
              </a:spcAft>
              <a:buClr>
                <a:schemeClr val="bg1"/>
              </a:buClr>
            </a:pPr>
            <a:fld id="{E00CF047-7350-4707-AA1A-E56FA69586CC}" type="datetime1">
              <a:rPr lang="en-US" sz="900" smtClean="0">
                <a:solidFill>
                  <a:schemeClr val="bg2">
                    <a:lumMod val="50000"/>
                    <a:lumOff val="50000"/>
                  </a:schemeClr>
                </a:solidFill>
                <a:latin typeface="+mn-lt"/>
              </a:rPr>
              <a:pPr>
                <a:lnSpc>
                  <a:spcPct val="90000"/>
                </a:lnSpc>
                <a:spcBef>
                  <a:spcPts val="600"/>
                </a:spcBef>
                <a:spcAft>
                  <a:spcPts val="0"/>
                </a:spcAft>
                <a:buClr>
                  <a:schemeClr val="bg1"/>
                </a:buClr>
              </a:pPr>
              <a:t>9/20/2015</a:t>
            </a:fld>
            <a:endParaRPr lang="en-US" sz="900" dirty="0" smtClean="0">
              <a:solidFill>
                <a:schemeClr val="bg2">
                  <a:lumMod val="50000"/>
                  <a:lumOff val="50000"/>
                </a:schemeClr>
              </a:solidFill>
              <a:latin typeface="+mn-lt"/>
            </a:endParaRPr>
          </a:p>
        </p:txBody>
      </p:sp>
      <p:sp>
        <p:nvSpPr>
          <p:cNvPr id="13" name="TextBox 12" hidden="1"/>
          <p:cNvSpPr txBox="1"/>
          <p:nvPr/>
        </p:nvSpPr>
        <p:spPr>
          <a:xfrm>
            <a:off x="1895478" y="4825328"/>
            <a:ext cx="649537" cy="124650"/>
          </a:xfrm>
          <a:prstGeom prst="rect">
            <a:avLst/>
          </a:prstGeom>
          <a:noFill/>
        </p:spPr>
        <p:txBody>
          <a:bodyPr wrap="square" lIns="0" tIns="0" rIns="0" bIns="0" rtlCol="0" anchor="ctr">
            <a:spAutoFit/>
          </a:bodyPr>
          <a:lstStyle/>
          <a:p>
            <a:pPr>
              <a:lnSpc>
                <a:spcPct val="90000"/>
              </a:lnSpc>
              <a:spcBef>
                <a:spcPts val="600"/>
              </a:spcBef>
              <a:spcAft>
                <a:spcPts val="0"/>
              </a:spcAft>
              <a:buClr>
                <a:schemeClr val="bg1"/>
              </a:buClr>
            </a:pPr>
            <a:fld id="{E00CF047-7350-4707-AA1A-E56FA69586CC}" type="datetime1">
              <a:rPr lang="en-US" sz="900" smtClean="0">
                <a:solidFill>
                  <a:schemeClr val="bg2">
                    <a:lumMod val="50000"/>
                    <a:lumOff val="50000"/>
                  </a:schemeClr>
                </a:solidFill>
                <a:latin typeface="+mn-lt"/>
              </a:rPr>
              <a:pPr>
                <a:lnSpc>
                  <a:spcPct val="90000"/>
                </a:lnSpc>
                <a:spcBef>
                  <a:spcPts val="600"/>
                </a:spcBef>
                <a:spcAft>
                  <a:spcPts val="0"/>
                </a:spcAft>
                <a:buClr>
                  <a:schemeClr val="bg1"/>
                </a:buClr>
              </a:pPr>
              <a:t>9/20/2015</a:t>
            </a:fld>
            <a:endParaRPr lang="en-US" sz="900" dirty="0" smtClean="0">
              <a:solidFill>
                <a:schemeClr val="bg2">
                  <a:lumMod val="50000"/>
                  <a:lumOff val="50000"/>
                </a:schemeClr>
              </a:solidFill>
              <a:latin typeface="+mn-lt"/>
            </a:endParaRPr>
          </a:p>
        </p:txBody>
      </p:sp>
      <p:sp>
        <p:nvSpPr>
          <p:cNvPr id="11" name="TextBox 10"/>
          <p:cNvSpPr txBox="1"/>
          <p:nvPr/>
        </p:nvSpPr>
        <p:spPr>
          <a:xfrm>
            <a:off x="295274" y="4873847"/>
            <a:ext cx="265176" cy="89154"/>
          </a:xfrm>
          <a:prstGeom prst="rect">
            <a:avLst/>
          </a:prstGeom>
        </p:spPr>
        <p:txBody>
          <a:bodyPr vert="horz" lIns="0" tIns="0" rIns="0" bIns="0" rtlCol="0" anchor="ctr">
            <a:noAutofit/>
          </a:bodyPr>
          <a:lstStyle/>
          <a:p>
            <a:pPr algn="l" rtl="0" fontAlgn="base">
              <a:lnSpc>
                <a:spcPct val="90000"/>
              </a:lnSpc>
              <a:spcBef>
                <a:spcPct val="0"/>
              </a:spcBef>
              <a:spcAft>
                <a:spcPct val="0"/>
              </a:spcAft>
              <a:buClr>
                <a:schemeClr val="bg1"/>
              </a:buClr>
            </a:pPr>
            <a:endParaRPr lang="en-US" sz="900" kern="1200" dirty="0" err="1" smtClean="0">
              <a:solidFill>
                <a:schemeClr val="bg2">
                  <a:lumMod val="50000"/>
                  <a:lumOff val="50000"/>
                </a:schemeClr>
              </a:solidFill>
              <a:latin typeface="+mn-lt"/>
              <a:ea typeface="+mn-ea"/>
              <a:cs typeface="+mn-cs"/>
            </a:endParaRPr>
          </a:p>
        </p:txBody>
      </p:sp>
      <p:sp>
        <p:nvSpPr>
          <p:cNvPr id="15" name="fl"/>
          <p:cNvSpPr txBox="1"/>
          <p:nvPr/>
        </p:nvSpPr>
        <p:spPr>
          <a:xfrm>
            <a:off x="0" y="4963414"/>
            <a:ext cx="9144000" cy="210058"/>
          </a:xfrm>
          <a:prstGeom prst="rect">
            <a:avLst/>
          </a:prstGeom>
          <a:noFill/>
        </p:spPr>
        <p:txBody>
          <a:bodyPr vert="horz" wrap="square" rtlCol="0">
            <a:spAutoFit/>
          </a:bodyPr>
          <a:lstStyle/>
          <a:p>
            <a:pPr algn="l">
              <a:lnSpc>
                <a:spcPct val="90000"/>
              </a:lnSpc>
              <a:spcBef>
                <a:spcPts val="100"/>
              </a:spcBef>
              <a:spcAft>
                <a:spcPts val="100"/>
              </a:spcAft>
            </a:pPr>
            <a:endParaRPr lang="en-US" sz="850" b="1" i="0" u="none" baseline="0" dirty="0" err="1" smtClean="0">
              <a:solidFill>
                <a:srgbClr val="7F7F7F"/>
              </a:solidFill>
              <a:latin typeface="museo sans for dell" panose="02000000000000000000" pitchFamily="2" charset="0"/>
            </a:endParaRPr>
          </a:p>
        </p:txBody>
      </p:sp>
      <p:sp>
        <p:nvSpPr>
          <p:cNvPr id="18" name="TextBox 17"/>
          <p:cNvSpPr txBox="1"/>
          <p:nvPr/>
        </p:nvSpPr>
        <p:spPr>
          <a:xfrm>
            <a:off x="295274" y="4873847"/>
            <a:ext cx="265176" cy="89154"/>
          </a:xfrm>
          <a:prstGeom prst="rect">
            <a:avLst/>
          </a:prstGeom>
        </p:spPr>
        <p:txBody>
          <a:bodyPr vert="horz" lIns="0" tIns="0" rIns="0" bIns="0" rtlCol="0" anchor="ctr">
            <a:noAutofit/>
          </a:bodyPr>
          <a:lstStyle/>
          <a:p>
            <a:pPr algn="l" rtl="0" fontAlgn="base">
              <a:lnSpc>
                <a:spcPct val="90000"/>
              </a:lnSpc>
              <a:spcBef>
                <a:spcPct val="0"/>
              </a:spcBef>
              <a:spcAft>
                <a:spcPct val="0"/>
              </a:spcAft>
              <a:buClr>
                <a:schemeClr val="bg1"/>
              </a:buClr>
            </a:pPr>
            <a:endParaRPr lang="en-US" sz="900" kern="1200" dirty="0" err="1" smtClean="0">
              <a:solidFill>
                <a:schemeClr val="bg2">
                  <a:lumMod val="50000"/>
                  <a:lumOff val="50000"/>
                </a:schemeClr>
              </a:solidFill>
              <a:latin typeface="+mn-lt"/>
              <a:ea typeface="+mn-ea"/>
              <a:cs typeface="+mn-cs"/>
            </a:endParaRPr>
          </a:p>
        </p:txBody>
      </p:sp>
      <p:sp>
        <p:nvSpPr>
          <p:cNvPr id="20" name="TextBox 19"/>
          <p:cNvSpPr txBox="1"/>
          <p:nvPr/>
        </p:nvSpPr>
        <p:spPr>
          <a:xfrm>
            <a:off x="-217022" y="4832223"/>
            <a:ext cx="265176" cy="89154"/>
          </a:xfrm>
          <a:prstGeom prst="rect">
            <a:avLst/>
          </a:prstGeom>
        </p:spPr>
        <p:txBody>
          <a:bodyPr vert="horz" lIns="0" tIns="0" rIns="0" bIns="0" rtlCol="0" anchor="ctr">
            <a:noAutofit/>
          </a:bodyPr>
          <a:lstStyle/>
          <a:p>
            <a:pPr algn="l" rtl="0" fontAlgn="base">
              <a:lnSpc>
                <a:spcPct val="90000"/>
              </a:lnSpc>
              <a:spcBef>
                <a:spcPct val="0"/>
              </a:spcBef>
              <a:spcAft>
                <a:spcPct val="0"/>
              </a:spcAft>
              <a:buClr>
                <a:schemeClr val="bg1"/>
              </a:buClr>
            </a:pPr>
            <a:fld id="{58EC7406-F4CC-4ABF-902E-2AF4E70E5C0F}" type="slidenum">
              <a:rPr lang="en-US" sz="900" kern="1200" smtClean="0">
                <a:solidFill>
                  <a:schemeClr val="bg2">
                    <a:lumMod val="50000"/>
                    <a:lumOff val="50000"/>
                  </a:schemeClr>
                </a:solidFill>
                <a:latin typeface="+mn-lt"/>
                <a:ea typeface="+mn-ea"/>
                <a:cs typeface="+mn-cs"/>
              </a:rPr>
              <a:pPr algn="l" rtl="0" fontAlgn="base">
                <a:lnSpc>
                  <a:spcPct val="90000"/>
                </a:lnSpc>
                <a:spcBef>
                  <a:spcPct val="0"/>
                </a:spcBef>
                <a:spcAft>
                  <a:spcPct val="0"/>
                </a:spcAft>
                <a:buClr>
                  <a:schemeClr val="bg1"/>
                </a:buClr>
              </a:pPr>
              <a:t>‹#›</a:t>
            </a:fld>
            <a:endParaRPr lang="en-US" sz="900" kern="1200" dirty="0" err="1" smtClean="0">
              <a:solidFill>
                <a:schemeClr val="bg2">
                  <a:lumMod val="50000"/>
                  <a:lumOff val="50000"/>
                </a:schemeClr>
              </a:solidFill>
              <a:latin typeface="+mn-lt"/>
              <a:ea typeface="+mn-ea"/>
              <a:cs typeface="+mn-cs"/>
            </a:endParaRPr>
          </a:p>
        </p:txBody>
      </p:sp>
      <p:pic>
        <p:nvPicPr>
          <p:cNvPr id="21" name="Picture 20" descr="dell_gray_logo.png"/>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bwMode="black">
          <a:xfrm>
            <a:off x="8414829" y="4548083"/>
            <a:ext cx="470835" cy="470835"/>
          </a:xfrm>
          <a:prstGeom prst="rect">
            <a:avLst/>
          </a:prstGeom>
        </p:spPr>
      </p:pic>
      <p:sp>
        <p:nvSpPr>
          <p:cNvPr id="14" name="TextBox 13"/>
          <p:cNvSpPr txBox="1"/>
          <p:nvPr userDrawn="1"/>
        </p:nvSpPr>
        <p:spPr>
          <a:xfrm>
            <a:off x="199489" y="4655648"/>
            <a:ext cx="2073003" cy="237757"/>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bg2">
                    <a:lumMod val="60000"/>
                    <a:lumOff val="40000"/>
                  </a:schemeClr>
                </a:solidFill>
                <a:latin typeface="+mn-lt"/>
              </a:rPr>
              <a:t>Software</a:t>
            </a:r>
            <a:r>
              <a:rPr lang="en-US" sz="1050" b="1" baseline="0" dirty="0" smtClean="0">
                <a:solidFill>
                  <a:schemeClr val="bg2">
                    <a:lumMod val="60000"/>
                    <a:lumOff val="40000"/>
                  </a:schemeClr>
                </a:solidFill>
                <a:latin typeface="+mn-lt"/>
              </a:rPr>
              <a:t> Defined Data Center</a:t>
            </a:r>
            <a:endParaRPr lang="en-US" sz="1200" dirty="0" smtClean="0">
              <a:solidFill>
                <a:schemeClr val="bg2">
                  <a:lumMod val="60000"/>
                  <a:lumOff val="40000"/>
                </a:schemeClr>
              </a:solidFill>
              <a:latin typeface="+mn-lt"/>
            </a:endParaRPr>
          </a:p>
        </p:txBody>
      </p:sp>
    </p:spTree>
    <p:extLst>
      <p:ext uri="{BB962C8B-B14F-4D97-AF65-F5344CB8AC3E}">
        <p14:creationId xmlns:p14="http://schemas.microsoft.com/office/powerpoint/2010/main" val="2209482782"/>
      </p:ext>
    </p:extLst>
  </p:cSld>
  <p:clrMap bg1="dk2" tx1="lt1" bg2="dk1" tx2="lt2" accent1="accent1" accent2="accent2" accent3="accent3" accent4="accent4" accent5="accent5" accent6="accent6" hlink="hlink" folHlink="folHlink"/>
  <p:sldLayoutIdLst>
    <p:sldLayoutId id="2147484244" r:id="rId1"/>
    <p:sldLayoutId id="2147484250" r:id="rId2"/>
    <p:sldLayoutId id="2147484251" r:id="rId3"/>
    <p:sldLayoutId id="2147484370" r:id="rId4"/>
    <p:sldLayoutId id="2147484371" r:id="rId5"/>
    <p:sldLayoutId id="2147484372" r:id="rId6"/>
    <p:sldLayoutId id="2147484373" r:id="rId7"/>
    <p:sldLayoutId id="2147484369" r:id="rId8"/>
    <p:sldLayoutId id="2147484431" r:id="rId9"/>
    <p:sldLayoutId id="2147484435" r:id="rId10"/>
    <p:sldLayoutId id="2147484437" r:id="rId11"/>
    <p:sldLayoutId id="2147484464" r:id="rId12"/>
  </p:sldLayoutIdLst>
  <p:transition spd="med">
    <p:wipe dir="r"/>
  </p:transition>
  <p:timing>
    <p:tnLst>
      <p:par>
        <p:cTn id="1" dur="indefinite" restart="never" nodeType="tmRoot"/>
      </p:par>
    </p:tnLst>
  </p:timing>
  <p:hf hdr="0" ftr="0" dt="0"/>
  <p:txStyles>
    <p:titleStyle>
      <a:lvl1pPr algn="l" rtl="0" eaLnBrk="1" fontAlgn="base" hangingPunct="1">
        <a:lnSpc>
          <a:spcPct val="90000"/>
        </a:lnSpc>
        <a:spcBef>
          <a:spcPct val="0"/>
        </a:spcBef>
        <a:spcAft>
          <a:spcPct val="0"/>
        </a:spcAft>
        <a:defRPr sz="2800" b="0" cap="none" baseline="0">
          <a:solidFill>
            <a:schemeClr val="bg1"/>
          </a:solidFill>
          <a:latin typeface="Museo Sans For Dell" panose="02000000000000000000" pitchFamily="2" charset="0"/>
          <a:ea typeface="Museo Sans For Dell" panose="02000000000000000000" pitchFamily="2" charset="0"/>
          <a:cs typeface="+mj-cs"/>
        </a:defRPr>
      </a:lvl1pPr>
      <a:lvl2pPr algn="l" rtl="0" eaLnBrk="1" fontAlgn="base" hangingPunct="1">
        <a:lnSpc>
          <a:spcPct val="80000"/>
        </a:lnSpc>
        <a:spcBef>
          <a:spcPct val="0"/>
        </a:spcBef>
        <a:spcAft>
          <a:spcPct val="0"/>
        </a:spcAft>
        <a:defRPr sz="3200" b="1">
          <a:solidFill>
            <a:schemeClr val="accent1"/>
          </a:solidFill>
          <a:latin typeface="Arial Black" pitchFamily="34" charset="0"/>
        </a:defRPr>
      </a:lvl2pPr>
      <a:lvl3pPr algn="l" rtl="0" eaLnBrk="1" fontAlgn="base" hangingPunct="1">
        <a:lnSpc>
          <a:spcPct val="80000"/>
        </a:lnSpc>
        <a:spcBef>
          <a:spcPct val="0"/>
        </a:spcBef>
        <a:spcAft>
          <a:spcPct val="0"/>
        </a:spcAft>
        <a:defRPr sz="3200" b="1">
          <a:solidFill>
            <a:schemeClr val="accent1"/>
          </a:solidFill>
          <a:latin typeface="Arial Black" pitchFamily="34" charset="0"/>
        </a:defRPr>
      </a:lvl3pPr>
      <a:lvl4pPr algn="l" rtl="0" eaLnBrk="1" fontAlgn="base" hangingPunct="1">
        <a:lnSpc>
          <a:spcPct val="80000"/>
        </a:lnSpc>
        <a:spcBef>
          <a:spcPct val="0"/>
        </a:spcBef>
        <a:spcAft>
          <a:spcPct val="0"/>
        </a:spcAft>
        <a:defRPr sz="3200" b="1">
          <a:solidFill>
            <a:schemeClr val="accent1"/>
          </a:solidFill>
          <a:latin typeface="Arial Black" pitchFamily="34" charset="0"/>
        </a:defRPr>
      </a:lvl4pPr>
      <a:lvl5pPr algn="l" rtl="0" eaLnBrk="1" fontAlgn="base" hangingPunct="1">
        <a:lnSpc>
          <a:spcPct val="80000"/>
        </a:lnSpc>
        <a:spcBef>
          <a:spcPct val="0"/>
        </a:spcBef>
        <a:spcAft>
          <a:spcPct val="0"/>
        </a:spcAft>
        <a:defRPr sz="3200" b="1">
          <a:solidFill>
            <a:schemeClr val="accent1"/>
          </a:solidFill>
          <a:latin typeface="Arial Black" pitchFamily="34" charset="0"/>
        </a:defRPr>
      </a:lvl5pPr>
      <a:lvl6pPr marL="457200" algn="l" rtl="0" eaLnBrk="1" fontAlgn="base" hangingPunct="1">
        <a:lnSpc>
          <a:spcPct val="70000"/>
        </a:lnSpc>
        <a:spcBef>
          <a:spcPct val="0"/>
        </a:spcBef>
        <a:spcAft>
          <a:spcPct val="0"/>
        </a:spcAft>
        <a:defRPr sz="4400" b="1">
          <a:solidFill>
            <a:schemeClr val="accent1"/>
          </a:solidFill>
          <a:latin typeface="Arial Black" pitchFamily="34" charset="0"/>
        </a:defRPr>
      </a:lvl6pPr>
      <a:lvl7pPr marL="914400" algn="l" rtl="0" eaLnBrk="1" fontAlgn="base" hangingPunct="1">
        <a:lnSpc>
          <a:spcPct val="70000"/>
        </a:lnSpc>
        <a:spcBef>
          <a:spcPct val="0"/>
        </a:spcBef>
        <a:spcAft>
          <a:spcPct val="0"/>
        </a:spcAft>
        <a:defRPr sz="4400" b="1">
          <a:solidFill>
            <a:schemeClr val="accent1"/>
          </a:solidFill>
          <a:latin typeface="Arial Black" pitchFamily="34" charset="0"/>
        </a:defRPr>
      </a:lvl7pPr>
      <a:lvl8pPr marL="1371600" algn="l" rtl="0" eaLnBrk="1" fontAlgn="base" hangingPunct="1">
        <a:lnSpc>
          <a:spcPct val="70000"/>
        </a:lnSpc>
        <a:spcBef>
          <a:spcPct val="0"/>
        </a:spcBef>
        <a:spcAft>
          <a:spcPct val="0"/>
        </a:spcAft>
        <a:defRPr sz="4400" b="1">
          <a:solidFill>
            <a:schemeClr val="accent1"/>
          </a:solidFill>
          <a:latin typeface="Arial Black" pitchFamily="34" charset="0"/>
        </a:defRPr>
      </a:lvl8pPr>
      <a:lvl9pPr marL="1828800" algn="l" rtl="0" eaLnBrk="1" fontAlgn="base" hangingPunct="1">
        <a:lnSpc>
          <a:spcPct val="70000"/>
        </a:lnSpc>
        <a:spcBef>
          <a:spcPct val="0"/>
        </a:spcBef>
        <a:spcAft>
          <a:spcPct val="0"/>
        </a:spcAft>
        <a:defRPr sz="4400" b="1">
          <a:solidFill>
            <a:schemeClr val="accent1"/>
          </a:solidFill>
          <a:latin typeface="Arial Black" pitchFamily="34" charset="0"/>
        </a:defRPr>
      </a:lvl9pPr>
    </p:titleStyle>
    <p:bodyStyle>
      <a:lvl1pPr marL="228600" indent="-228600" algn="l" rtl="0" eaLnBrk="1" fontAlgn="base" hangingPunct="1">
        <a:lnSpc>
          <a:spcPct val="100000"/>
        </a:lnSpc>
        <a:spcBef>
          <a:spcPts val="1200"/>
        </a:spcBef>
        <a:spcAft>
          <a:spcPts val="0"/>
        </a:spcAft>
        <a:buClr>
          <a:srgbClr val="AAAAAA"/>
        </a:buClr>
        <a:buFont typeface="Arial" pitchFamily="34" charset="0"/>
        <a:buChar char="•"/>
        <a:defRPr sz="1400">
          <a:solidFill>
            <a:schemeClr val="bg2"/>
          </a:solidFill>
          <a:latin typeface="Museo Sans For Dell" pitchFamily="2" charset="0"/>
          <a:ea typeface="Museo Sans For Dell" pitchFamily="2" charset="0"/>
          <a:cs typeface="+mn-cs"/>
        </a:defRPr>
      </a:lvl1pPr>
      <a:lvl2pPr marL="574675" indent="-233363" algn="l" rtl="0" eaLnBrk="1" fontAlgn="base" hangingPunct="1">
        <a:lnSpc>
          <a:spcPct val="100000"/>
        </a:lnSpc>
        <a:spcBef>
          <a:spcPts val="300"/>
        </a:spcBef>
        <a:spcAft>
          <a:spcPts val="0"/>
        </a:spcAft>
        <a:buClr>
          <a:srgbClr val="AAAAAA"/>
        </a:buClr>
        <a:buFont typeface="Museo Sans For Dell" pitchFamily="2" charset="0"/>
        <a:buChar char="–"/>
        <a:defRPr sz="1200" baseline="0">
          <a:solidFill>
            <a:schemeClr val="bg2"/>
          </a:solidFill>
          <a:latin typeface="Museo Sans For Dell" pitchFamily="2" charset="0"/>
          <a:ea typeface="Museo Sans For Dell" pitchFamily="2" charset="0"/>
        </a:defRPr>
      </a:lvl2pPr>
      <a:lvl3pPr marL="909638" indent="-220663" algn="l" rtl="0" eaLnBrk="1" fontAlgn="base" hangingPunct="1">
        <a:lnSpc>
          <a:spcPct val="100000"/>
        </a:lnSpc>
        <a:spcBef>
          <a:spcPts val="300"/>
        </a:spcBef>
        <a:spcAft>
          <a:spcPts val="0"/>
        </a:spcAft>
        <a:buClr>
          <a:srgbClr val="AAAAAA"/>
        </a:buClr>
        <a:buFont typeface="Museo Sans For Dell" pitchFamily="2" charset="0"/>
        <a:buChar char="›"/>
        <a:defRPr sz="1000" baseline="0">
          <a:solidFill>
            <a:schemeClr val="bg2"/>
          </a:solidFill>
          <a:latin typeface="Museo Sans For Dell" pitchFamily="2" charset="0"/>
          <a:ea typeface="Museo Sans For Dell" pitchFamily="2" charset="0"/>
        </a:defRPr>
      </a:lvl3pPr>
      <a:lvl4pPr marL="1246188" indent="-222250" algn="l" rtl="0" eaLnBrk="1" fontAlgn="base" hangingPunct="1">
        <a:lnSpc>
          <a:spcPct val="90000"/>
        </a:lnSpc>
        <a:spcBef>
          <a:spcPts val="300"/>
        </a:spcBef>
        <a:spcAft>
          <a:spcPts val="0"/>
        </a:spcAft>
        <a:buClr>
          <a:srgbClr val="AAAAAA"/>
        </a:buClr>
        <a:buFont typeface="Courier New" panose="02070309020205020404" pitchFamily="49" charset="0"/>
        <a:buChar char="o"/>
        <a:defRPr sz="1000" baseline="0">
          <a:solidFill>
            <a:schemeClr val="bg2"/>
          </a:solidFill>
          <a:latin typeface="Museo Sans For Dell" pitchFamily="2" charset="0"/>
          <a:ea typeface="Museo Sans For Dell" pitchFamily="2" charset="0"/>
        </a:defRPr>
      </a:lvl4pPr>
      <a:lvl5pPr marL="1608138" indent="-236538" algn="l" rtl="0" eaLnBrk="1" fontAlgn="base" hangingPunct="1">
        <a:lnSpc>
          <a:spcPct val="90000"/>
        </a:lnSpc>
        <a:spcBef>
          <a:spcPts val="800"/>
        </a:spcBef>
        <a:spcAft>
          <a:spcPct val="0"/>
        </a:spcAft>
        <a:buClr>
          <a:schemeClr val="bg1"/>
        </a:buClr>
        <a:buFont typeface="Museo For Dell 300" pitchFamily="50" charset="0"/>
        <a:buChar char="–"/>
        <a:defRPr sz="1800">
          <a:solidFill>
            <a:schemeClr val="bg2"/>
          </a:solidFill>
          <a:latin typeface="Museo Sans For Dell" pitchFamily="2" charset="0"/>
          <a:ea typeface="Museo Sans For Dell" pitchFamily="2" charset="0"/>
        </a:defRPr>
      </a:lvl5pPr>
      <a:lvl6pPr marL="20653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6pPr>
      <a:lvl7pPr marL="25225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7pPr>
      <a:lvl8pPr marL="29797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8pPr>
      <a:lvl9pPr marL="34369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084"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8" name="Title Placeholder 21"/>
          <p:cNvSpPr>
            <a:spLocks noGrp="1"/>
          </p:cNvSpPr>
          <p:nvPr>
            <p:ph type="title"/>
          </p:nvPr>
        </p:nvSpPr>
        <p:spPr bwMode="auto">
          <a:xfrm>
            <a:off x="274320" y="277946"/>
            <a:ext cx="7955280" cy="3877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dirty="0" smtClean="0"/>
              <a:t>Click to edit content page title</a:t>
            </a:r>
          </a:p>
        </p:txBody>
      </p:sp>
      <p:sp>
        <p:nvSpPr>
          <p:cNvPr id="1029" name="Text Placeholder 12"/>
          <p:cNvSpPr>
            <a:spLocks noGrp="1"/>
          </p:cNvSpPr>
          <p:nvPr>
            <p:ph type="body" idx="1"/>
          </p:nvPr>
        </p:nvSpPr>
        <p:spPr bwMode="auto">
          <a:xfrm>
            <a:off x="277294" y="1280160"/>
            <a:ext cx="7955280" cy="320040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smtClean="0"/>
              <a:t>Click to edit title</a:t>
            </a:r>
          </a:p>
          <a:p>
            <a:pPr lvl="1"/>
            <a:r>
              <a:rPr lang="en-US" dirty="0" smtClean="0"/>
              <a:t>Second level</a:t>
            </a:r>
          </a:p>
          <a:p>
            <a:pPr lvl="2"/>
            <a:r>
              <a:rPr lang="en-US" dirty="0" smtClean="0"/>
              <a:t>Third level</a:t>
            </a:r>
          </a:p>
          <a:p>
            <a:pPr lvl="3"/>
            <a:r>
              <a:rPr lang="en-US" dirty="0" smtClean="0"/>
              <a:t>Fourth level</a:t>
            </a:r>
          </a:p>
        </p:txBody>
      </p:sp>
      <p:sp>
        <p:nvSpPr>
          <p:cNvPr id="15" name="TextBox 14" hidden="1"/>
          <p:cNvSpPr txBox="1"/>
          <p:nvPr/>
        </p:nvSpPr>
        <p:spPr>
          <a:xfrm>
            <a:off x="1895478" y="4754599"/>
            <a:ext cx="649537" cy="276999"/>
          </a:xfrm>
          <a:prstGeom prst="rect">
            <a:avLst/>
          </a:prstGeom>
          <a:noFill/>
        </p:spPr>
        <p:txBody>
          <a:bodyPr wrap="square" lIns="0" tIns="0" rIns="0" bIns="0" rtlCol="0" anchor="ctr">
            <a:spAutoFit/>
          </a:bodyPr>
          <a:lstStyle/>
          <a:p>
            <a:pPr>
              <a:lnSpc>
                <a:spcPct val="90000"/>
              </a:lnSpc>
              <a:spcBef>
                <a:spcPts val="600"/>
              </a:spcBef>
              <a:spcAft>
                <a:spcPts val="0"/>
              </a:spcAft>
              <a:buClr>
                <a:schemeClr val="bg1"/>
              </a:buClr>
            </a:pPr>
            <a:fld id="{B8D0290F-9E23-41BA-BCF9-EF3BA4816832}" type="datetime1">
              <a:rPr lang="en-US" sz="1000" smtClean="0">
                <a:solidFill>
                  <a:schemeClr val="tx2"/>
                </a:solidFill>
                <a:latin typeface="+mn-lt"/>
              </a:rPr>
              <a:pPr>
                <a:lnSpc>
                  <a:spcPct val="90000"/>
                </a:lnSpc>
                <a:spcBef>
                  <a:spcPts val="600"/>
                </a:spcBef>
                <a:spcAft>
                  <a:spcPts val="0"/>
                </a:spcAft>
                <a:buClr>
                  <a:schemeClr val="bg1"/>
                </a:buClr>
              </a:pPr>
              <a:t>9/20/2015</a:t>
            </a:fld>
            <a:endParaRPr lang="en-US" sz="1000" dirty="0" smtClean="0">
              <a:solidFill>
                <a:schemeClr val="tx2"/>
              </a:solidFill>
              <a:latin typeface="+mn-lt"/>
            </a:endParaRPr>
          </a:p>
        </p:txBody>
      </p:sp>
      <p:sp>
        <p:nvSpPr>
          <p:cNvPr id="8" name="Rectangle 7"/>
          <p:cNvSpPr/>
          <p:nvPr/>
        </p:nvSpPr>
        <p:spPr>
          <a:xfrm>
            <a:off x="5398911" y="1603178"/>
            <a:ext cx="2139950" cy="1407583"/>
          </a:xfrm>
          <a:prstGeom prst="rect">
            <a:avLst/>
          </a:prstGeom>
          <a:solidFill>
            <a:srgbClr val="0085C3"/>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err="1" smtClean="0">
              <a:solidFill>
                <a:schemeClr val="tx2"/>
              </a:solidFill>
              <a:latin typeface="+mn-lt"/>
            </a:endParaRPr>
          </a:p>
        </p:txBody>
      </p:sp>
      <p:sp>
        <p:nvSpPr>
          <p:cNvPr id="16" name="fl"/>
          <p:cNvSpPr txBox="1"/>
          <p:nvPr/>
        </p:nvSpPr>
        <p:spPr>
          <a:xfrm>
            <a:off x="0" y="4963414"/>
            <a:ext cx="9144000" cy="210058"/>
          </a:xfrm>
          <a:prstGeom prst="rect">
            <a:avLst/>
          </a:prstGeom>
          <a:noFill/>
        </p:spPr>
        <p:txBody>
          <a:bodyPr vert="horz" wrap="square" rtlCol="0">
            <a:spAutoFit/>
          </a:bodyPr>
          <a:lstStyle/>
          <a:p>
            <a:pPr algn="l">
              <a:lnSpc>
                <a:spcPct val="90000"/>
              </a:lnSpc>
              <a:spcBef>
                <a:spcPts val="100"/>
              </a:spcBef>
              <a:spcAft>
                <a:spcPts val="100"/>
              </a:spcAft>
            </a:pPr>
            <a:endParaRPr lang="en-US" sz="850" b="1" i="0" u="none" baseline="0" dirty="0" err="1" smtClean="0">
              <a:solidFill>
                <a:srgbClr val="7F7F7F"/>
              </a:solidFill>
              <a:latin typeface="museo sans for dell" panose="02000000000000000000" pitchFamily="2" charset="0"/>
            </a:endParaRPr>
          </a:p>
        </p:txBody>
      </p:sp>
      <p:sp>
        <p:nvSpPr>
          <p:cNvPr id="17" name="TextBox 16"/>
          <p:cNvSpPr txBox="1"/>
          <p:nvPr/>
        </p:nvSpPr>
        <p:spPr>
          <a:xfrm>
            <a:off x="-217022" y="4781355"/>
            <a:ext cx="265176" cy="89154"/>
          </a:xfrm>
          <a:prstGeom prst="rect">
            <a:avLst/>
          </a:prstGeom>
        </p:spPr>
        <p:txBody>
          <a:bodyPr vert="horz" lIns="0" tIns="0" rIns="0" bIns="0" rtlCol="0" anchor="ctr">
            <a:noAutofit/>
          </a:bodyPr>
          <a:lstStyle/>
          <a:p>
            <a:pPr algn="l" rtl="0" fontAlgn="base">
              <a:lnSpc>
                <a:spcPct val="90000"/>
              </a:lnSpc>
              <a:spcBef>
                <a:spcPct val="0"/>
              </a:spcBef>
              <a:spcAft>
                <a:spcPct val="0"/>
              </a:spcAft>
              <a:buClr>
                <a:schemeClr val="bg1"/>
              </a:buClr>
            </a:pPr>
            <a:fld id="{58EC7406-F4CC-4ABF-902E-2AF4E70E5C0F}" type="slidenum">
              <a:rPr lang="en-US" sz="900" kern="1200" smtClean="0">
                <a:solidFill>
                  <a:schemeClr val="tx1"/>
                </a:solidFill>
                <a:latin typeface="+mn-lt"/>
                <a:ea typeface="+mn-ea"/>
                <a:cs typeface="+mn-cs"/>
              </a:rPr>
              <a:pPr algn="l" rtl="0" fontAlgn="base">
                <a:lnSpc>
                  <a:spcPct val="90000"/>
                </a:lnSpc>
                <a:spcBef>
                  <a:spcPct val="0"/>
                </a:spcBef>
                <a:spcAft>
                  <a:spcPct val="0"/>
                </a:spcAft>
                <a:buClr>
                  <a:schemeClr val="bg1"/>
                </a:buClr>
              </a:pPr>
              <a:t>‹#›</a:t>
            </a:fld>
            <a:endParaRPr lang="en-US" sz="900" kern="1200" dirty="0" err="1" smtClean="0">
              <a:solidFill>
                <a:schemeClr val="tx1"/>
              </a:solidFill>
              <a:latin typeface="+mn-lt"/>
              <a:ea typeface="+mn-ea"/>
              <a:cs typeface="+mn-cs"/>
            </a:endParaRPr>
          </a:p>
        </p:txBody>
      </p:sp>
      <p:pic>
        <p:nvPicPr>
          <p:cNvPr id="20" name="Picture 19" descr="dell_white_logo.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bwMode="black">
          <a:xfrm>
            <a:off x="8415540" y="4543793"/>
            <a:ext cx="475126" cy="475126"/>
          </a:xfrm>
          <a:prstGeom prst="rect">
            <a:avLst/>
          </a:prstGeom>
        </p:spPr>
      </p:pic>
      <p:sp>
        <p:nvSpPr>
          <p:cNvPr id="9" name="TextBox 8"/>
          <p:cNvSpPr txBox="1"/>
          <p:nvPr userDrawn="1"/>
        </p:nvSpPr>
        <p:spPr>
          <a:xfrm>
            <a:off x="199489" y="4655648"/>
            <a:ext cx="1200970"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tx1"/>
                </a:solidFill>
                <a:latin typeface="+mn-lt"/>
              </a:rPr>
              <a:t>Dell World</a:t>
            </a:r>
            <a:r>
              <a:rPr lang="en-US" sz="1200" dirty="0" smtClean="0">
                <a:solidFill>
                  <a:schemeClr val="tx1"/>
                </a:solidFill>
                <a:latin typeface="+mn-lt"/>
              </a:rPr>
              <a:t> </a:t>
            </a:r>
            <a:r>
              <a:rPr lang="en-US" sz="1050" dirty="0" smtClean="0">
                <a:solidFill>
                  <a:schemeClr val="tx1"/>
                </a:solidFill>
                <a:latin typeface="+mn-lt"/>
              </a:rPr>
              <a:t>2014</a:t>
            </a:r>
            <a:endParaRPr lang="en-US" sz="1200" dirty="0" smtClean="0">
              <a:solidFill>
                <a:schemeClr val="tx1"/>
              </a:solidFill>
              <a:latin typeface="+mn-lt"/>
            </a:endParaRPr>
          </a:p>
        </p:txBody>
      </p:sp>
    </p:spTree>
    <p:extLst>
      <p:ext uri="{BB962C8B-B14F-4D97-AF65-F5344CB8AC3E}">
        <p14:creationId xmlns:p14="http://schemas.microsoft.com/office/powerpoint/2010/main" val="996685686"/>
      </p:ext>
    </p:extLst>
  </p:cSld>
  <p:clrMap bg1="dk2" tx1="lt1" bg2="dk1" tx2="lt2" accent1="accent1" accent2="accent2" accent3="accent3" accent4="accent4" accent5="accent5" accent6="accent6" hlink="hlink" folHlink="folHlink"/>
  <p:sldLayoutIdLst>
    <p:sldLayoutId id="2147484168" r:id="rId1"/>
    <p:sldLayoutId id="2147484166" r:id="rId2"/>
    <p:sldLayoutId id="2147484167" r:id="rId3"/>
    <p:sldLayoutId id="2147484169" r:id="rId4"/>
  </p:sldLayoutIdLst>
  <p:transition spd="med">
    <p:wipe dir="r"/>
  </p:transition>
  <p:timing>
    <p:tnLst>
      <p:par>
        <p:cTn id="1" dur="indefinite" restart="never" nodeType="tmRoot"/>
      </p:par>
    </p:tnLst>
  </p:timing>
  <p:hf hdr="0" ftr="0" dt="0"/>
  <p:txStyles>
    <p:titleStyle>
      <a:lvl1pPr algn="l" rtl="0" eaLnBrk="1" fontAlgn="base" hangingPunct="1">
        <a:lnSpc>
          <a:spcPct val="90000"/>
        </a:lnSpc>
        <a:spcBef>
          <a:spcPct val="0"/>
        </a:spcBef>
        <a:spcAft>
          <a:spcPct val="0"/>
        </a:spcAft>
        <a:defRPr sz="2800" b="0" cap="none" baseline="0">
          <a:solidFill>
            <a:schemeClr val="tx2"/>
          </a:solidFill>
          <a:latin typeface="Museo Sans For Dell" panose="02000000000000000000" pitchFamily="2" charset="0"/>
          <a:ea typeface="Museo Sans For Dell" panose="02000000000000000000" pitchFamily="2" charset="0"/>
          <a:cs typeface="+mj-cs"/>
        </a:defRPr>
      </a:lvl1pPr>
      <a:lvl2pPr algn="l" rtl="0" eaLnBrk="1" fontAlgn="base" hangingPunct="1">
        <a:lnSpc>
          <a:spcPct val="80000"/>
        </a:lnSpc>
        <a:spcBef>
          <a:spcPct val="0"/>
        </a:spcBef>
        <a:spcAft>
          <a:spcPct val="0"/>
        </a:spcAft>
        <a:defRPr sz="3200" b="1">
          <a:solidFill>
            <a:schemeClr val="accent1"/>
          </a:solidFill>
          <a:latin typeface="Arial Black" pitchFamily="34" charset="0"/>
        </a:defRPr>
      </a:lvl2pPr>
      <a:lvl3pPr algn="l" rtl="0" eaLnBrk="1" fontAlgn="base" hangingPunct="1">
        <a:lnSpc>
          <a:spcPct val="80000"/>
        </a:lnSpc>
        <a:spcBef>
          <a:spcPct val="0"/>
        </a:spcBef>
        <a:spcAft>
          <a:spcPct val="0"/>
        </a:spcAft>
        <a:defRPr sz="3200" b="1">
          <a:solidFill>
            <a:schemeClr val="accent1"/>
          </a:solidFill>
          <a:latin typeface="Arial Black" pitchFamily="34" charset="0"/>
        </a:defRPr>
      </a:lvl3pPr>
      <a:lvl4pPr algn="l" rtl="0" eaLnBrk="1" fontAlgn="base" hangingPunct="1">
        <a:lnSpc>
          <a:spcPct val="80000"/>
        </a:lnSpc>
        <a:spcBef>
          <a:spcPct val="0"/>
        </a:spcBef>
        <a:spcAft>
          <a:spcPct val="0"/>
        </a:spcAft>
        <a:defRPr sz="3200" b="1">
          <a:solidFill>
            <a:schemeClr val="accent1"/>
          </a:solidFill>
          <a:latin typeface="Arial Black" pitchFamily="34" charset="0"/>
        </a:defRPr>
      </a:lvl4pPr>
      <a:lvl5pPr algn="l" rtl="0" eaLnBrk="1" fontAlgn="base" hangingPunct="1">
        <a:lnSpc>
          <a:spcPct val="80000"/>
        </a:lnSpc>
        <a:spcBef>
          <a:spcPct val="0"/>
        </a:spcBef>
        <a:spcAft>
          <a:spcPct val="0"/>
        </a:spcAft>
        <a:defRPr sz="3200" b="1">
          <a:solidFill>
            <a:schemeClr val="accent1"/>
          </a:solidFill>
          <a:latin typeface="Arial Black" pitchFamily="34" charset="0"/>
        </a:defRPr>
      </a:lvl5pPr>
      <a:lvl6pPr marL="457200" algn="l" rtl="0" eaLnBrk="1" fontAlgn="base" hangingPunct="1">
        <a:lnSpc>
          <a:spcPct val="70000"/>
        </a:lnSpc>
        <a:spcBef>
          <a:spcPct val="0"/>
        </a:spcBef>
        <a:spcAft>
          <a:spcPct val="0"/>
        </a:spcAft>
        <a:defRPr sz="4400" b="1">
          <a:solidFill>
            <a:schemeClr val="accent1"/>
          </a:solidFill>
          <a:latin typeface="Arial Black" pitchFamily="34" charset="0"/>
        </a:defRPr>
      </a:lvl6pPr>
      <a:lvl7pPr marL="914400" algn="l" rtl="0" eaLnBrk="1" fontAlgn="base" hangingPunct="1">
        <a:lnSpc>
          <a:spcPct val="70000"/>
        </a:lnSpc>
        <a:spcBef>
          <a:spcPct val="0"/>
        </a:spcBef>
        <a:spcAft>
          <a:spcPct val="0"/>
        </a:spcAft>
        <a:defRPr sz="4400" b="1">
          <a:solidFill>
            <a:schemeClr val="accent1"/>
          </a:solidFill>
          <a:latin typeface="Arial Black" pitchFamily="34" charset="0"/>
        </a:defRPr>
      </a:lvl7pPr>
      <a:lvl8pPr marL="1371600" algn="l" rtl="0" eaLnBrk="1" fontAlgn="base" hangingPunct="1">
        <a:lnSpc>
          <a:spcPct val="70000"/>
        </a:lnSpc>
        <a:spcBef>
          <a:spcPct val="0"/>
        </a:spcBef>
        <a:spcAft>
          <a:spcPct val="0"/>
        </a:spcAft>
        <a:defRPr sz="4400" b="1">
          <a:solidFill>
            <a:schemeClr val="accent1"/>
          </a:solidFill>
          <a:latin typeface="Arial Black" pitchFamily="34" charset="0"/>
        </a:defRPr>
      </a:lvl8pPr>
      <a:lvl9pPr marL="1828800" algn="l" rtl="0" eaLnBrk="1" fontAlgn="base" hangingPunct="1">
        <a:lnSpc>
          <a:spcPct val="70000"/>
        </a:lnSpc>
        <a:spcBef>
          <a:spcPct val="0"/>
        </a:spcBef>
        <a:spcAft>
          <a:spcPct val="0"/>
        </a:spcAft>
        <a:defRPr sz="4400" b="1">
          <a:solidFill>
            <a:schemeClr val="accent1"/>
          </a:solidFill>
          <a:latin typeface="Arial Black" pitchFamily="34" charset="0"/>
        </a:defRPr>
      </a:lvl9pPr>
    </p:titleStyle>
    <p:bodyStyle>
      <a:lvl1pPr marL="228600" indent="-228600" algn="l" rtl="0" eaLnBrk="1" fontAlgn="base" hangingPunct="1">
        <a:lnSpc>
          <a:spcPct val="100000"/>
        </a:lnSpc>
        <a:spcBef>
          <a:spcPts val="300"/>
        </a:spcBef>
        <a:spcAft>
          <a:spcPts val="0"/>
        </a:spcAft>
        <a:buClr>
          <a:schemeClr val="tx2"/>
        </a:buClr>
        <a:buFont typeface="Arial" pitchFamily="34" charset="0"/>
        <a:buChar char="•"/>
        <a:defRPr sz="1400">
          <a:solidFill>
            <a:schemeClr val="tx2"/>
          </a:solidFill>
          <a:latin typeface="Museo Sans For Dell" pitchFamily="2" charset="0"/>
          <a:ea typeface="Museo Sans For Dell" pitchFamily="2" charset="0"/>
          <a:cs typeface="+mn-cs"/>
        </a:defRPr>
      </a:lvl1pPr>
      <a:lvl2pPr marL="574675" indent="-223838" algn="l" rtl="0" eaLnBrk="1" fontAlgn="base" hangingPunct="1">
        <a:lnSpc>
          <a:spcPct val="100000"/>
        </a:lnSpc>
        <a:spcBef>
          <a:spcPts val="300"/>
        </a:spcBef>
        <a:spcAft>
          <a:spcPts val="0"/>
        </a:spcAft>
        <a:buClr>
          <a:schemeClr val="tx2"/>
        </a:buClr>
        <a:buSzPct val="100000"/>
        <a:buFont typeface="Museo Sans For Dell" pitchFamily="2" charset="0"/>
        <a:buChar char="–"/>
        <a:defRPr sz="1200" baseline="0">
          <a:solidFill>
            <a:schemeClr val="tx2"/>
          </a:solidFill>
          <a:latin typeface="Museo Sans For Dell" pitchFamily="2" charset="0"/>
          <a:ea typeface="Museo Sans For Dell" pitchFamily="2" charset="0"/>
        </a:defRPr>
      </a:lvl2pPr>
      <a:lvl3pPr marL="909638" indent="-220663" algn="l" rtl="0" eaLnBrk="1" fontAlgn="base" hangingPunct="1">
        <a:lnSpc>
          <a:spcPct val="100000"/>
        </a:lnSpc>
        <a:spcBef>
          <a:spcPts val="300"/>
        </a:spcBef>
        <a:spcAft>
          <a:spcPts val="0"/>
        </a:spcAft>
        <a:buClr>
          <a:schemeClr val="tx2"/>
        </a:buClr>
        <a:buFont typeface="Museo Sans For Dell" pitchFamily="2" charset="0"/>
        <a:buChar char="›"/>
        <a:defRPr sz="1000">
          <a:solidFill>
            <a:schemeClr val="tx2"/>
          </a:solidFill>
          <a:latin typeface="Museo Sans For Dell" pitchFamily="2" charset="0"/>
          <a:ea typeface="Museo Sans For Dell" pitchFamily="2" charset="0"/>
        </a:defRPr>
      </a:lvl3pPr>
      <a:lvl4pPr marL="1246188" indent="-222250" algn="l" rtl="0" eaLnBrk="1" fontAlgn="base" hangingPunct="1">
        <a:lnSpc>
          <a:spcPct val="100000"/>
        </a:lnSpc>
        <a:spcBef>
          <a:spcPts val="300"/>
        </a:spcBef>
        <a:spcAft>
          <a:spcPct val="0"/>
        </a:spcAft>
        <a:buClr>
          <a:schemeClr val="tx1"/>
        </a:buClr>
        <a:buFont typeface="Courier New" panose="02070309020205020404" pitchFamily="49" charset="0"/>
        <a:buChar char="o"/>
        <a:defRPr sz="1000">
          <a:solidFill>
            <a:schemeClr val="tx1"/>
          </a:solidFill>
          <a:latin typeface="Museo Sans For Dell" pitchFamily="2" charset="0"/>
          <a:ea typeface="Museo Sans For Dell" pitchFamily="2" charset="0"/>
        </a:defRPr>
      </a:lvl4pPr>
      <a:lvl5pPr marL="1608138" indent="-236538" algn="l" rtl="0" eaLnBrk="1" fontAlgn="base" hangingPunct="1">
        <a:lnSpc>
          <a:spcPct val="90000"/>
        </a:lnSpc>
        <a:spcBef>
          <a:spcPts val="800"/>
        </a:spcBef>
        <a:spcAft>
          <a:spcPct val="0"/>
        </a:spcAft>
        <a:buClr>
          <a:schemeClr val="bg1"/>
        </a:buClr>
        <a:buFont typeface="Museo For Dell 300" pitchFamily="50" charset="0"/>
        <a:buChar char="–"/>
        <a:defRPr sz="1800">
          <a:solidFill>
            <a:schemeClr val="bg2"/>
          </a:solidFill>
          <a:latin typeface="Museo Sans For Dell" pitchFamily="2" charset="0"/>
          <a:ea typeface="Museo Sans For Dell" pitchFamily="2" charset="0"/>
        </a:defRPr>
      </a:lvl5pPr>
      <a:lvl6pPr marL="20653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6pPr>
      <a:lvl7pPr marL="25225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7pPr>
      <a:lvl8pPr marL="29797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8pPr>
      <a:lvl9pPr marL="34369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8" name="Title Placeholder 21"/>
          <p:cNvSpPr>
            <a:spLocks noGrp="1"/>
          </p:cNvSpPr>
          <p:nvPr>
            <p:ph type="title"/>
          </p:nvPr>
        </p:nvSpPr>
        <p:spPr bwMode="auto">
          <a:xfrm>
            <a:off x="274322" y="271886"/>
            <a:ext cx="7930595" cy="64008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smtClean="0"/>
              <a:t>Click to edit content page title </a:t>
            </a:r>
          </a:p>
        </p:txBody>
      </p:sp>
      <p:sp>
        <p:nvSpPr>
          <p:cNvPr id="1029" name="Text Placeholder 12"/>
          <p:cNvSpPr>
            <a:spLocks noGrp="1"/>
          </p:cNvSpPr>
          <p:nvPr>
            <p:ph type="body" idx="1"/>
          </p:nvPr>
        </p:nvSpPr>
        <p:spPr bwMode="auto">
          <a:xfrm>
            <a:off x="274322" y="1280160"/>
            <a:ext cx="7926969" cy="320040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smtClean="0"/>
              <a:t>Click to edit text</a:t>
            </a:r>
          </a:p>
          <a:p>
            <a:pPr lvl="1"/>
            <a:r>
              <a:rPr lang="en-US" dirty="0" smtClean="0"/>
              <a:t>Second level</a:t>
            </a:r>
          </a:p>
          <a:p>
            <a:pPr lvl="2"/>
            <a:r>
              <a:rPr lang="en-US" dirty="0" smtClean="0"/>
              <a:t>Third level</a:t>
            </a:r>
          </a:p>
          <a:p>
            <a:pPr lvl="3"/>
            <a:r>
              <a:rPr lang="en-US" sz="1000" dirty="0" smtClean="0"/>
              <a:t>Fourth level</a:t>
            </a:r>
            <a:endParaRPr lang="en-US" dirty="0" smtClean="0"/>
          </a:p>
        </p:txBody>
      </p:sp>
      <p:sp>
        <p:nvSpPr>
          <p:cNvPr id="16" name="TextBox 15" hidden="1"/>
          <p:cNvSpPr txBox="1"/>
          <p:nvPr/>
        </p:nvSpPr>
        <p:spPr>
          <a:xfrm>
            <a:off x="1895478" y="4825328"/>
            <a:ext cx="649537" cy="124650"/>
          </a:xfrm>
          <a:prstGeom prst="rect">
            <a:avLst/>
          </a:prstGeom>
          <a:noFill/>
        </p:spPr>
        <p:txBody>
          <a:bodyPr wrap="square" lIns="0" tIns="0" rIns="0" bIns="0" rtlCol="0" anchor="ctr">
            <a:spAutoFit/>
          </a:bodyPr>
          <a:lstStyle/>
          <a:p>
            <a:pPr>
              <a:lnSpc>
                <a:spcPct val="90000"/>
              </a:lnSpc>
              <a:spcBef>
                <a:spcPts val="600"/>
              </a:spcBef>
              <a:spcAft>
                <a:spcPts val="0"/>
              </a:spcAft>
              <a:buClr>
                <a:schemeClr val="bg1"/>
              </a:buClr>
            </a:pPr>
            <a:fld id="{E00CF047-7350-4707-AA1A-E56FA69586CC}" type="datetime1">
              <a:rPr lang="en-US" sz="900" smtClean="0">
                <a:solidFill>
                  <a:schemeClr val="bg2">
                    <a:lumMod val="50000"/>
                    <a:lumOff val="50000"/>
                  </a:schemeClr>
                </a:solidFill>
                <a:latin typeface="+mn-lt"/>
              </a:rPr>
              <a:pPr>
                <a:lnSpc>
                  <a:spcPct val="90000"/>
                </a:lnSpc>
                <a:spcBef>
                  <a:spcPts val="600"/>
                </a:spcBef>
                <a:spcAft>
                  <a:spcPts val="0"/>
                </a:spcAft>
                <a:buClr>
                  <a:schemeClr val="bg1"/>
                </a:buClr>
              </a:pPr>
              <a:t>9/20/2015</a:t>
            </a:fld>
            <a:endParaRPr lang="en-US" sz="900" dirty="0" smtClean="0">
              <a:solidFill>
                <a:schemeClr val="bg2">
                  <a:lumMod val="50000"/>
                  <a:lumOff val="50000"/>
                </a:schemeClr>
              </a:solidFill>
              <a:latin typeface="+mn-lt"/>
            </a:endParaRPr>
          </a:p>
        </p:txBody>
      </p:sp>
      <p:sp>
        <p:nvSpPr>
          <p:cNvPr id="13" name="TextBox 12" hidden="1"/>
          <p:cNvSpPr txBox="1"/>
          <p:nvPr/>
        </p:nvSpPr>
        <p:spPr>
          <a:xfrm>
            <a:off x="1895478" y="4825328"/>
            <a:ext cx="649537" cy="124650"/>
          </a:xfrm>
          <a:prstGeom prst="rect">
            <a:avLst/>
          </a:prstGeom>
          <a:noFill/>
        </p:spPr>
        <p:txBody>
          <a:bodyPr wrap="square" lIns="0" tIns="0" rIns="0" bIns="0" rtlCol="0" anchor="ctr">
            <a:spAutoFit/>
          </a:bodyPr>
          <a:lstStyle/>
          <a:p>
            <a:pPr>
              <a:lnSpc>
                <a:spcPct val="90000"/>
              </a:lnSpc>
              <a:spcBef>
                <a:spcPts val="600"/>
              </a:spcBef>
              <a:spcAft>
                <a:spcPts val="0"/>
              </a:spcAft>
              <a:buClr>
                <a:schemeClr val="bg1"/>
              </a:buClr>
            </a:pPr>
            <a:fld id="{E00CF047-7350-4707-AA1A-E56FA69586CC}" type="datetime1">
              <a:rPr lang="en-US" sz="900" smtClean="0">
                <a:solidFill>
                  <a:schemeClr val="bg2">
                    <a:lumMod val="50000"/>
                    <a:lumOff val="50000"/>
                  </a:schemeClr>
                </a:solidFill>
                <a:latin typeface="+mn-lt"/>
              </a:rPr>
              <a:pPr>
                <a:lnSpc>
                  <a:spcPct val="90000"/>
                </a:lnSpc>
                <a:spcBef>
                  <a:spcPts val="600"/>
                </a:spcBef>
                <a:spcAft>
                  <a:spcPts val="0"/>
                </a:spcAft>
                <a:buClr>
                  <a:schemeClr val="bg1"/>
                </a:buClr>
              </a:pPr>
              <a:t>9/20/2015</a:t>
            </a:fld>
            <a:endParaRPr lang="en-US" sz="900" dirty="0" smtClean="0">
              <a:solidFill>
                <a:schemeClr val="bg2">
                  <a:lumMod val="50000"/>
                  <a:lumOff val="50000"/>
                </a:schemeClr>
              </a:solidFill>
              <a:latin typeface="+mn-lt"/>
            </a:endParaRPr>
          </a:p>
        </p:txBody>
      </p:sp>
      <p:sp>
        <p:nvSpPr>
          <p:cNvPr id="11" name="TextBox 10"/>
          <p:cNvSpPr txBox="1"/>
          <p:nvPr/>
        </p:nvSpPr>
        <p:spPr>
          <a:xfrm>
            <a:off x="295274" y="4873847"/>
            <a:ext cx="265176" cy="89154"/>
          </a:xfrm>
          <a:prstGeom prst="rect">
            <a:avLst/>
          </a:prstGeom>
        </p:spPr>
        <p:txBody>
          <a:bodyPr vert="horz" lIns="0" tIns="0" rIns="0" bIns="0" rtlCol="0" anchor="ctr">
            <a:noAutofit/>
          </a:bodyPr>
          <a:lstStyle/>
          <a:p>
            <a:pPr algn="l" rtl="0" fontAlgn="base">
              <a:lnSpc>
                <a:spcPct val="90000"/>
              </a:lnSpc>
              <a:spcBef>
                <a:spcPct val="0"/>
              </a:spcBef>
              <a:spcAft>
                <a:spcPct val="0"/>
              </a:spcAft>
              <a:buClr>
                <a:schemeClr val="bg1"/>
              </a:buClr>
            </a:pPr>
            <a:endParaRPr lang="en-US" sz="900" kern="1200" dirty="0" err="1" smtClean="0">
              <a:solidFill>
                <a:schemeClr val="bg2">
                  <a:lumMod val="50000"/>
                  <a:lumOff val="50000"/>
                </a:schemeClr>
              </a:solidFill>
              <a:latin typeface="+mn-lt"/>
              <a:ea typeface="+mn-ea"/>
              <a:cs typeface="+mn-cs"/>
            </a:endParaRPr>
          </a:p>
        </p:txBody>
      </p:sp>
      <p:sp>
        <p:nvSpPr>
          <p:cNvPr id="15" name="fl"/>
          <p:cNvSpPr txBox="1"/>
          <p:nvPr/>
        </p:nvSpPr>
        <p:spPr>
          <a:xfrm>
            <a:off x="0" y="4963414"/>
            <a:ext cx="9144000" cy="210058"/>
          </a:xfrm>
          <a:prstGeom prst="rect">
            <a:avLst/>
          </a:prstGeom>
          <a:noFill/>
        </p:spPr>
        <p:txBody>
          <a:bodyPr vert="horz" wrap="square" rtlCol="0">
            <a:spAutoFit/>
          </a:bodyPr>
          <a:lstStyle/>
          <a:p>
            <a:pPr algn="l">
              <a:lnSpc>
                <a:spcPct val="90000"/>
              </a:lnSpc>
              <a:spcBef>
                <a:spcPts val="100"/>
              </a:spcBef>
              <a:spcAft>
                <a:spcPts val="100"/>
              </a:spcAft>
            </a:pPr>
            <a:endParaRPr lang="en-US" sz="850" b="1" i="0" u="none" baseline="0" dirty="0" err="1" smtClean="0">
              <a:solidFill>
                <a:srgbClr val="7F7F7F"/>
              </a:solidFill>
              <a:latin typeface="museo sans for dell" panose="02000000000000000000" pitchFamily="2" charset="0"/>
            </a:endParaRPr>
          </a:p>
        </p:txBody>
      </p:sp>
      <p:sp>
        <p:nvSpPr>
          <p:cNvPr id="18" name="TextBox 17"/>
          <p:cNvSpPr txBox="1"/>
          <p:nvPr/>
        </p:nvSpPr>
        <p:spPr>
          <a:xfrm>
            <a:off x="295274" y="4873847"/>
            <a:ext cx="265176" cy="89154"/>
          </a:xfrm>
          <a:prstGeom prst="rect">
            <a:avLst/>
          </a:prstGeom>
        </p:spPr>
        <p:txBody>
          <a:bodyPr vert="horz" lIns="0" tIns="0" rIns="0" bIns="0" rtlCol="0" anchor="ctr">
            <a:noAutofit/>
          </a:bodyPr>
          <a:lstStyle/>
          <a:p>
            <a:pPr algn="l" rtl="0" fontAlgn="base">
              <a:lnSpc>
                <a:spcPct val="90000"/>
              </a:lnSpc>
              <a:spcBef>
                <a:spcPct val="0"/>
              </a:spcBef>
              <a:spcAft>
                <a:spcPct val="0"/>
              </a:spcAft>
              <a:buClr>
                <a:schemeClr val="bg1"/>
              </a:buClr>
            </a:pPr>
            <a:endParaRPr lang="en-US" sz="900" kern="1200" dirty="0" err="1" smtClean="0">
              <a:solidFill>
                <a:schemeClr val="bg2">
                  <a:lumMod val="50000"/>
                  <a:lumOff val="50000"/>
                </a:schemeClr>
              </a:solidFill>
              <a:latin typeface="+mn-lt"/>
              <a:ea typeface="+mn-ea"/>
              <a:cs typeface="+mn-cs"/>
            </a:endParaRPr>
          </a:p>
        </p:txBody>
      </p:sp>
      <p:pic>
        <p:nvPicPr>
          <p:cNvPr id="21" name="Picture 20" descr="dell_gray_logo.png"/>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bwMode="black">
          <a:xfrm>
            <a:off x="8414829" y="4548083"/>
            <a:ext cx="470835" cy="470835"/>
          </a:xfrm>
          <a:prstGeom prst="rect">
            <a:avLst/>
          </a:prstGeom>
        </p:spPr>
      </p:pic>
      <p:sp>
        <p:nvSpPr>
          <p:cNvPr id="14" name="TextBox 13"/>
          <p:cNvSpPr txBox="1"/>
          <p:nvPr userDrawn="1"/>
        </p:nvSpPr>
        <p:spPr>
          <a:xfrm>
            <a:off x="199491" y="4655648"/>
            <a:ext cx="1991251"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bg2">
                    <a:lumMod val="60000"/>
                    <a:lumOff val="40000"/>
                  </a:schemeClr>
                </a:solidFill>
                <a:latin typeface="+mn-lt"/>
              </a:rPr>
              <a:t>Dell World</a:t>
            </a:r>
            <a:r>
              <a:rPr lang="en-US" sz="1200" dirty="0" smtClean="0">
                <a:solidFill>
                  <a:schemeClr val="bg2">
                    <a:lumMod val="60000"/>
                    <a:lumOff val="40000"/>
                  </a:schemeClr>
                </a:solidFill>
                <a:latin typeface="+mn-lt"/>
              </a:rPr>
              <a:t> </a:t>
            </a:r>
            <a:r>
              <a:rPr lang="en-US" sz="1050" dirty="0" smtClean="0">
                <a:solidFill>
                  <a:schemeClr val="bg2">
                    <a:lumMod val="60000"/>
                    <a:lumOff val="40000"/>
                  </a:schemeClr>
                </a:solidFill>
                <a:latin typeface="+mn-lt"/>
              </a:rPr>
              <a:t>Executive Summit</a:t>
            </a:r>
            <a:endParaRPr lang="en-US" sz="1200" dirty="0" smtClean="0">
              <a:solidFill>
                <a:schemeClr val="bg2">
                  <a:lumMod val="60000"/>
                  <a:lumOff val="40000"/>
                </a:schemeClr>
              </a:solidFill>
              <a:latin typeface="+mn-lt"/>
            </a:endParaRPr>
          </a:p>
        </p:txBody>
      </p:sp>
    </p:spTree>
    <p:extLst>
      <p:ext uri="{BB962C8B-B14F-4D97-AF65-F5344CB8AC3E}">
        <p14:creationId xmlns:p14="http://schemas.microsoft.com/office/powerpoint/2010/main" val="1989247585"/>
      </p:ext>
    </p:extLst>
  </p:cSld>
  <p:clrMap bg1="dk2" tx1="lt1" bg2="dk1" tx2="lt2" accent1="accent1" accent2="accent2" accent3="accent3" accent4="accent4" accent5="accent5" accent6="accent6" hlink="hlink" folHlink="folHlink"/>
  <p:sldLayoutIdLst>
    <p:sldLayoutId id="2147484384" r:id="rId1"/>
    <p:sldLayoutId id="2147484385" r:id="rId2"/>
    <p:sldLayoutId id="2147484386" r:id="rId3"/>
    <p:sldLayoutId id="2147484387" r:id="rId4"/>
    <p:sldLayoutId id="2147484388" r:id="rId5"/>
    <p:sldLayoutId id="2147484389" r:id="rId6"/>
    <p:sldLayoutId id="2147484390" r:id="rId7"/>
    <p:sldLayoutId id="2147484391" r:id="rId8"/>
    <p:sldLayoutId id="2147484392" r:id="rId9"/>
    <p:sldLayoutId id="2147484393" r:id="rId10"/>
    <p:sldLayoutId id="2147484394" r:id="rId11"/>
    <p:sldLayoutId id="2147484395" r:id="rId12"/>
    <p:sldLayoutId id="2147484396" r:id="rId13"/>
    <p:sldLayoutId id="2147484397" r:id="rId14"/>
    <p:sldLayoutId id="2147484398" r:id="rId15"/>
    <p:sldLayoutId id="2147484399" r:id="rId16"/>
    <p:sldLayoutId id="2147484400" r:id="rId17"/>
    <p:sldLayoutId id="2147484436" r:id="rId18"/>
    <p:sldLayoutId id="2147484462" r:id="rId19"/>
  </p:sldLayoutIdLst>
  <p:transition spd="med">
    <p:wipe dir="r"/>
  </p:transition>
  <p:timing>
    <p:tnLst>
      <p:par>
        <p:cTn id="1" dur="indefinite" restart="never" nodeType="tmRoot"/>
      </p:par>
    </p:tnLst>
  </p:timing>
  <p:hf hdr="0" ftr="0" dt="0"/>
  <p:txStyles>
    <p:titleStyle>
      <a:lvl1pPr algn="l" rtl="0" eaLnBrk="1" fontAlgn="base" hangingPunct="1">
        <a:lnSpc>
          <a:spcPct val="90000"/>
        </a:lnSpc>
        <a:spcBef>
          <a:spcPct val="0"/>
        </a:spcBef>
        <a:spcAft>
          <a:spcPct val="0"/>
        </a:spcAft>
        <a:defRPr sz="2800" b="0" cap="none" baseline="0">
          <a:solidFill>
            <a:schemeClr val="bg1"/>
          </a:solidFill>
          <a:latin typeface="Museo Sans For Dell" panose="02000000000000000000" pitchFamily="2" charset="0"/>
          <a:ea typeface="Museo Sans For Dell" panose="02000000000000000000" pitchFamily="2" charset="0"/>
          <a:cs typeface="+mj-cs"/>
        </a:defRPr>
      </a:lvl1pPr>
      <a:lvl2pPr algn="l" rtl="0" eaLnBrk="1" fontAlgn="base" hangingPunct="1">
        <a:lnSpc>
          <a:spcPct val="80000"/>
        </a:lnSpc>
        <a:spcBef>
          <a:spcPct val="0"/>
        </a:spcBef>
        <a:spcAft>
          <a:spcPct val="0"/>
        </a:spcAft>
        <a:defRPr sz="3200" b="1">
          <a:solidFill>
            <a:schemeClr val="accent1"/>
          </a:solidFill>
          <a:latin typeface="Arial Black" pitchFamily="34" charset="0"/>
        </a:defRPr>
      </a:lvl2pPr>
      <a:lvl3pPr algn="l" rtl="0" eaLnBrk="1" fontAlgn="base" hangingPunct="1">
        <a:lnSpc>
          <a:spcPct val="80000"/>
        </a:lnSpc>
        <a:spcBef>
          <a:spcPct val="0"/>
        </a:spcBef>
        <a:spcAft>
          <a:spcPct val="0"/>
        </a:spcAft>
        <a:defRPr sz="3200" b="1">
          <a:solidFill>
            <a:schemeClr val="accent1"/>
          </a:solidFill>
          <a:latin typeface="Arial Black" pitchFamily="34" charset="0"/>
        </a:defRPr>
      </a:lvl3pPr>
      <a:lvl4pPr algn="l" rtl="0" eaLnBrk="1" fontAlgn="base" hangingPunct="1">
        <a:lnSpc>
          <a:spcPct val="80000"/>
        </a:lnSpc>
        <a:spcBef>
          <a:spcPct val="0"/>
        </a:spcBef>
        <a:spcAft>
          <a:spcPct val="0"/>
        </a:spcAft>
        <a:defRPr sz="3200" b="1">
          <a:solidFill>
            <a:schemeClr val="accent1"/>
          </a:solidFill>
          <a:latin typeface="Arial Black" pitchFamily="34" charset="0"/>
        </a:defRPr>
      </a:lvl4pPr>
      <a:lvl5pPr algn="l" rtl="0" eaLnBrk="1" fontAlgn="base" hangingPunct="1">
        <a:lnSpc>
          <a:spcPct val="80000"/>
        </a:lnSpc>
        <a:spcBef>
          <a:spcPct val="0"/>
        </a:spcBef>
        <a:spcAft>
          <a:spcPct val="0"/>
        </a:spcAft>
        <a:defRPr sz="3200" b="1">
          <a:solidFill>
            <a:schemeClr val="accent1"/>
          </a:solidFill>
          <a:latin typeface="Arial Black" pitchFamily="34" charset="0"/>
        </a:defRPr>
      </a:lvl5pPr>
      <a:lvl6pPr marL="457200" algn="l" rtl="0" eaLnBrk="1" fontAlgn="base" hangingPunct="1">
        <a:lnSpc>
          <a:spcPct val="70000"/>
        </a:lnSpc>
        <a:spcBef>
          <a:spcPct val="0"/>
        </a:spcBef>
        <a:spcAft>
          <a:spcPct val="0"/>
        </a:spcAft>
        <a:defRPr sz="4400" b="1">
          <a:solidFill>
            <a:schemeClr val="accent1"/>
          </a:solidFill>
          <a:latin typeface="Arial Black" pitchFamily="34" charset="0"/>
        </a:defRPr>
      </a:lvl6pPr>
      <a:lvl7pPr marL="914400" algn="l" rtl="0" eaLnBrk="1" fontAlgn="base" hangingPunct="1">
        <a:lnSpc>
          <a:spcPct val="70000"/>
        </a:lnSpc>
        <a:spcBef>
          <a:spcPct val="0"/>
        </a:spcBef>
        <a:spcAft>
          <a:spcPct val="0"/>
        </a:spcAft>
        <a:defRPr sz="4400" b="1">
          <a:solidFill>
            <a:schemeClr val="accent1"/>
          </a:solidFill>
          <a:latin typeface="Arial Black" pitchFamily="34" charset="0"/>
        </a:defRPr>
      </a:lvl7pPr>
      <a:lvl8pPr marL="1371600" algn="l" rtl="0" eaLnBrk="1" fontAlgn="base" hangingPunct="1">
        <a:lnSpc>
          <a:spcPct val="70000"/>
        </a:lnSpc>
        <a:spcBef>
          <a:spcPct val="0"/>
        </a:spcBef>
        <a:spcAft>
          <a:spcPct val="0"/>
        </a:spcAft>
        <a:defRPr sz="4400" b="1">
          <a:solidFill>
            <a:schemeClr val="accent1"/>
          </a:solidFill>
          <a:latin typeface="Arial Black" pitchFamily="34" charset="0"/>
        </a:defRPr>
      </a:lvl8pPr>
      <a:lvl9pPr marL="1828800" algn="l" rtl="0" eaLnBrk="1" fontAlgn="base" hangingPunct="1">
        <a:lnSpc>
          <a:spcPct val="70000"/>
        </a:lnSpc>
        <a:spcBef>
          <a:spcPct val="0"/>
        </a:spcBef>
        <a:spcAft>
          <a:spcPct val="0"/>
        </a:spcAft>
        <a:defRPr sz="4400" b="1">
          <a:solidFill>
            <a:schemeClr val="accent1"/>
          </a:solidFill>
          <a:latin typeface="Arial Black" pitchFamily="34" charset="0"/>
        </a:defRPr>
      </a:lvl9pPr>
    </p:titleStyle>
    <p:bodyStyle>
      <a:lvl1pPr marL="228600" indent="-228600" algn="l" rtl="0" eaLnBrk="1" fontAlgn="base" hangingPunct="1">
        <a:lnSpc>
          <a:spcPct val="100000"/>
        </a:lnSpc>
        <a:spcBef>
          <a:spcPts val="1200"/>
        </a:spcBef>
        <a:spcAft>
          <a:spcPts val="0"/>
        </a:spcAft>
        <a:buClr>
          <a:srgbClr val="AAAAAA"/>
        </a:buClr>
        <a:buFont typeface="Arial" pitchFamily="34" charset="0"/>
        <a:buChar char="•"/>
        <a:defRPr sz="1400">
          <a:solidFill>
            <a:schemeClr val="bg2"/>
          </a:solidFill>
          <a:latin typeface="Museo Sans For Dell" pitchFamily="2" charset="0"/>
          <a:ea typeface="Museo Sans For Dell" pitchFamily="2" charset="0"/>
          <a:cs typeface="+mn-cs"/>
        </a:defRPr>
      </a:lvl1pPr>
      <a:lvl2pPr marL="574675" indent="-233363" algn="l" rtl="0" eaLnBrk="1" fontAlgn="base" hangingPunct="1">
        <a:lnSpc>
          <a:spcPct val="100000"/>
        </a:lnSpc>
        <a:spcBef>
          <a:spcPts val="300"/>
        </a:spcBef>
        <a:spcAft>
          <a:spcPts val="0"/>
        </a:spcAft>
        <a:buClr>
          <a:srgbClr val="AAAAAA"/>
        </a:buClr>
        <a:buFont typeface="Museo Sans For Dell" pitchFamily="2" charset="0"/>
        <a:buChar char="–"/>
        <a:defRPr sz="1200" baseline="0">
          <a:solidFill>
            <a:schemeClr val="bg2"/>
          </a:solidFill>
          <a:latin typeface="Museo Sans For Dell" pitchFamily="2" charset="0"/>
          <a:ea typeface="Museo Sans For Dell" pitchFamily="2" charset="0"/>
        </a:defRPr>
      </a:lvl2pPr>
      <a:lvl3pPr marL="909638" indent="-220663" algn="l" rtl="0" eaLnBrk="1" fontAlgn="base" hangingPunct="1">
        <a:lnSpc>
          <a:spcPct val="100000"/>
        </a:lnSpc>
        <a:spcBef>
          <a:spcPts val="300"/>
        </a:spcBef>
        <a:spcAft>
          <a:spcPts val="0"/>
        </a:spcAft>
        <a:buClr>
          <a:srgbClr val="AAAAAA"/>
        </a:buClr>
        <a:buFont typeface="Museo Sans For Dell" pitchFamily="2" charset="0"/>
        <a:buChar char="›"/>
        <a:defRPr sz="1000" baseline="0">
          <a:solidFill>
            <a:schemeClr val="bg2"/>
          </a:solidFill>
          <a:latin typeface="Museo Sans For Dell" pitchFamily="2" charset="0"/>
          <a:ea typeface="Museo Sans For Dell" pitchFamily="2" charset="0"/>
        </a:defRPr>
      </a:lvl3pPr>
      <a:lvl4pPr marL="1246188" indent="-222250" algn="l" rtl="0" eaLnBrk="1" fontAlgn="base" hangingPunct="1">
        <a:lnSpc>
          <a:spcPct val="90000"/>
        </a:lnSpc>
        <a:spcBef>
          <a:spcPts val="300"/>
        </a:spcBef>
        <a:spcAft>
          <a:spcPts val="0"/>
        </a:spcAft>
        <a:buClr>
          <a:srgbClr val="AAAAAA"/>
        </a:buClr>
        <a:buFont typeface="Courier New" panose="02070309020205020404" pitchFamily="49" charset="0"/>
        <a:buChar char="o"/>
        <a:defRPr sz="1000" baseline="0">
          <a:solidFill>
            <a:schemeClr val="bg2"/>
          </a:solidFill>
          <a:latin typeface="Museo Sans For Dell" pitchFamily="2" charset="0"/>
          <a:ea typeface="Museo Sans For Dell" pitchFamily="2" charset="0"/>
        </a:defRPr>
      </a:lvl4pPr>
      <a:lvl5pPr marL="1608138" indent="-236538" algn="l" rtl="0" eaLnBrk="1" fontAlgn="base" hangingPunct="1">
        <a:lnSpc>
          <a:spcPct val="90000"/>
        </a:lnSpc>
        <a:spcBef>
          <a:spcPts val="800"/>
        </a:spcBef>
        <a:spcAft>
          <a:spcPct val="0"/>
        </a:spcAft>
        <a:buClr>
          <a:schemeClr val="bg1"/>
        </a:buClr>
        <a:buFont typeface="Museo For Dell 300" pitchFamily="50" charset="0"/>
        <a:buChar char="–"/>
        <a:defRPr sz="1800">
          <a:solidFill>
            <a:schemeClr val="bg2"/>
          </a:solidFill>
          <a:latin typeface="Museo Sans For Dell" pitchFamily="2" charset="0"/>
          <a:ea typeface="Museo Sans For Dell" pitchFamily="2" charset="0"/>
        </a:defRPr>
      </a:lvl5pPr>
      <a:lvl6pPr marL="20653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6pPr>
      <a:lvl7pPr marL="25225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7pPr>
      <a:lvl8pPr marL="29797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8pPr>
      <a:lvl9pPr marL="34369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084" userDrawn="1">
          <p15:clr>
            <a:srgbClr val="F26B43"/>
          </p15:clr>
        </p15:guide>
        <p15:guide id="2" pos="288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1028" name="Title Placeholder 21"/>
          <p:cNvSpPr>
            <a:spLocks noGrp="1"/>
          </p:cNvSpPr>
          <p:nvPr>
            <p:ph type="title"/>
          </p:nvPr>
        </p:nvSpPr>
        <p:spPr bwMode="auto">
          <a:xfrm>
            <a:off x="274320" y="277946"/>
            <a:ext cx="7955280" cy="3877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dirty="0" smtClean="0"/>
              <a:t>Click to edit content page title</a:t>
            </a:r>
          </a:p>
        </p:txBody>
      </p:sp>
      <p:sp>
        <p:nvSpPr>
          <p:cNvPr id="1029" name="Text Placeholder 12"/>
          <p:cNvSpPr>
            <a:spLocks noGrp="1"/>
          </p:cNvSpPr>
          <p:nvPr>
            <p:ph type="body" idx="1"/>
          </p:nvPr>
        </p:nvSpPr>
        <p:spPr bwMode="auto">
          <a:xfrm>
            <a:off x="277294" y="1280160"/>
            <a:ext cx="7955280" cy="320040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smtClean="0"/>
              <a:t>Click to edit title</a:t>
            </a:r>
          </a:p>
          <a:p>
            <a:pPr lvl="1"/>
            <a:r>
              <a:rPr lang="en-US" dirty="0" smtClean="0"/>
              <a:t>Second level</a:t>
            </a:r>
          </a:p>
          <a:p>
            <a:pPr lvl="2"/>
            <a:r>
              <a:rPr lang="en-US" dirty="0" smtClean="0"/>
              <a:t>Third level</a:t>
            </a:r>
          </a:p>
          <a:p>
            <a:pPr lvl="3"/>
            <a:r>
              <a:rPr lang="en-US" dirty="0" smtClean="0"/>
              <a:t>Fourth level</a:t>
            </a:r>
          </a:p>
        </p:txBody>
      </p:sp>
      <p:sp>
        <p:nvSpPr>
          <p:cNvPr id="15" name="TextBox 14" hidden="1"/>
          <p:cNvSpPr txBox="1"/>
          <p:nvPr/>
        </p:nvSpPr>
        <p:spPr>
          <a:xfrm>
            <a:off x="1895478" y="4754599"/>
            <a:ext cx="649537" cy="276999"/>
          </a:xfrm>
          <a:prstGeom prst="rect">
            <a:avLst/>
          </a:prstGeom>
          <a:noFill/>
        </p:spPr>
        <p:txBody>
          <a:bodyPr wrap="square" lIns="0" tIns="0" rIns="0" bIns="0" rtlCol="0" anchor="ctr">
            <a:spAutoFit/>
          </a:bodyPr>
          <a:lstStyle/>
          <a:p>
            <a:pPr>
              <a:lnSpc>
                <a:spcPct val="90000"/>
              </a:lnSpc>
              <a:spcBef>
                <a:spcPts val="600"/>
              </a:spcBef>
              <a:spcAft>
                <a:spcPts val="0"/>
              </a:spcAft>
              <a:buClr>
                <a:schemeClr val="bg1"/>
              </a:buClr>
            </a:pPr>
            <a:fld id="{B8D0290F-9E23-41BA-BCF9-EF3BA4816832}" type="datetime1">
              <a:rPr lang="en-US" sz="1000" smtClean="0">
                <a:solidFill>
                  <a:schemeClr val="tx2"/>
                </a:solidFill>
                <a:latin typeface="+mn-lt"/>
              </a:rPr>
              <a:pPr>
                <a:lnSpc>
                  <a:spcPct val="90000"/>
                </a:lnSpc>
                <a:spcBef>
                  <a:spcPts val="600"/>
                </a:spcBef>
                <a:spcAft>
                  <a:spcPts val="0"/>
                </a:spcAft>
                <a:buClr>
                  <a:schemeClr val="bg1"/>
                </a:buClr>
              </a:pPr>
              <a:t>9/20/2015</a:t>
            </a:fld>
            <a:endParaRPr lang="en-US" sz="1000" dirty="0" smtClean="0">
              <a:solidFill>
                <a:schemeClr val="tx2"/>
              </a:solidFill>
              <a:latin typeface="+mn-lt"/>
            </a:endParaRPr>
          </a:p>
        </p:txBody>
      </p:sp>
      <p:sp>
        <p:nvSpPr>
          <p:cNvPr id="16" name="fl"/>
          <p:cNvSpPr txBox="1"/>
          <p:nvPr/>
        </p:nvSpPr>
        <p:spPr>
          <a:xfrm>
            <a:off x="0" y="4963414"/>
            <a:ext cx="9144000" cy="210058"/>
          </a:xfrm>
          <a:prstGeom prst="rect">
            <a:avLst/>
          </a:prstGeom>
          <a:noFill/>
        </p:spPr>
        <p:txBody>
          <a:bodyPr vert="horz" wrap="square" rtlCol="0">
            <a:spAutoFit/>
          </a:bodyPr>
          <a:lstStyle/>
          <a:p>
            <a:pPr algn="l">
              <a:lnSpc>
                <a:spcPct val="90000"/>
              </a:lnSpc>
              <a:spcBef>
                <a:spcPts val="100"/>
              </a:spcBef>
              <a:spcAft>
                <a:spcPts val="100"/>
              </a:spcAft>
            </a:pPr>
            <a:endParaRPr lang="en-US" sz="850" b="1" i="0" u="none" baseline="0" dirty="0" err="1" smtClean="0">
              <a:solidFill>
                <a:srgbClr val="7F7F7F"/>
              </a:solidFill>
              <a:latin typeface="museo sans for dell" panose="02000000000000000000" pitchFamily="2" charset="0"/>
            </a:endParaRPr>
          </a:p>
        </p:txBody>
      </p:sp>
      <p:sp>
        <p:nvSpPr>
          <p:cNvPr id="17" name="TextBox 16"/>
          <p:cNvSpPr txBox="1"/>
          <p:nvPr/>
        </p:nvSpPr>
        <p:spPr>
          <a:xfrm>
            <a:off x="-217022" y="4781355"/>
            <a:ext cx="265176" cy="89154"/>
          </a:xfrm>
          <a:prstGeom prst="rect">
            <a:avLst/>
          </a:prstGeom>
        </p:spPr>
        <p:txBody>
          <a:bodyPr vert="horz" lIns="0" tIns="0" rIns="0" bIns="0" rtlCol="0" anchor="ctr">
            <a:noAutofit/>
          </a:bodyPr>
          <a:lstStyle/>
          <a:p>
            <a:pPr algn="l" rtl="0" fontAlgn="base">
              <a:lnSpc>
                <a:spcPct val="90000"/>
              </a:lnSpc>
              <a:spcBef>
                <a:spcPct val="0"/>
              </a:spcBef>
              <a:spcAft>
                <a:spcPct val="0"/>
              </a:spcAft>
              <a:buClr>
                <a:schemeClr val="bg1"/>
              </a:buClr>
            </a:pPr>
            <a:fld id="{58EC7406-F4CC-4ABF-902E-2AF4E70E5C0F}" type="slidenum">
              <a:rPr lang="en-US" sz="900" kern="1200" smtClean="0">
                <a:solidFill>
                  <a:schemeClr val="tx1"/>
                </a:solidFill>
                <a:latin typeface="+mn-lt"/>
                <a:ea typeface="+mn-ea"/>
                <a:cs typeface="+mn-cs"/>
              </a:rPr>
              <a:pPr algn="l" rtl="0" fontAlgn="base">
                <a:lnSpc>
                  <a:spcPct val="90000"/>
                </a:lnSpc>
                <a:spcBef>
                  <a:spcPct val="0"/>
                </a:spcBef>
                <a:spcAft>
                  <a:spcPct val="0"/>
                </a:spcAft>
                <a:buClr>
                  <a:schemeClr val="bg1"/>
                </a:buClr>
              </a:pPr>
              <a:t>‹#›</a:t>
            </a:fld>
            <a:endParaRPr lang="en-US" sz="900" kern="1200" dirty="0" err="1" smtClean="0">
              <a:solidFill>
                <a:schemeClr val="tx1"/>
              </a:solidFill>
              <a:latin typeface="+mn-lt"/>
              <a:ea typeface="+mn-ea"/>
              <a:cs typeface="+mn-cs"/>
            </a:endParaRPr>
          </a:p>
        </p:txBody>
      </p:sp>
      <p:pic>
        <p:nvPicPr>
          <p:cNvPr id="20" name="Picture 19" descr="dell_white_logo.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bwMode="black">
          <a:xfrm>
            <a:off x="8415540" y="4543793"/>
            <a:ext cx="475126" cy="475126"/>
          </a:xfrm>
          <a:prstGeom prst="rect">
            <a:avLst/>
          </a:prstGeom>
        </p:spPr>
      </p:pic>
      <p:sp>
        <p:nvSpPr>
          <p:cNvPr id="9" name="TextBox 8"/>
          <p:cNvSpPr txBox="1"/>
          <p:nvPr userDrawn="1"/>
        </p:nvSpPr>
        <p:spPr>
          <a:xfrm>
            <a:off x="199491" y="4655648"/>
            <a:ext cx="1991251"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tx1"/>
                </a:solidFill>
                <a:latin typeface="+mn-lt"/>
              </a:rPr>
              <a:t>Dell World</a:t>
            </a:r>
            <a:r>
              <a:rPr lang="en-US" sz="1200" dirty="0" smtClean="0">
                <a:solidFill>
                  <a:schemeClr val="tx1"/>
                </a:solidFill>
                <a:latin typeface="+mn-lt"/>
              </a:rPr>
              <a:t> </a:t>
            </a:r>
            <a:r>
              <a:rPr lang="en-US" sz="1050" dirty="0" smtClean="0">
                <a:solidFill>
                  <a:schemeClr val="tx1"/>
                </a:solidFill>
                <a:latin typeface="+mn-lt"/>
              </a:rPr>
              <a:t>Executive Summit</a:t>
            </a:r>
            <a:endParaRPr lang="en-US" sz="1200" dirty="0" smtClean="0">
              <a:solidFill>
                <a:schemeClr val="tx1"/>
              </a:solidFill>
              <a:latin typeface="+mn-lt"/>
            </a:endParaRPr>
          </a:p>
        </p:txBody>
      </p:sp>
    </p:spTree>
    <p:extLst>
      <p:ext uri="{BB962C8B-B14F-4D97-AF65-F5344CB8AC3E}">
        <p14:creationId xmlns:p14="http://schemas.microsoft.com/office/powerpoint/2010/main" val="1085088920"/>
      </p:ext>
    </p:extLst>
  </p:cSld>
  <p:clrMap bg1="dk2" tx1="lt1" bg2="dk1" tx2="lt2" accent1="accent1" accent2="accent2" accent3="accent3" accent4="accent4" accent5="accent5" accent6="accent6" hlink="hlink" folHlink="folHlink"/>
  <p:sldLayoutIdLst>
    <p:sldLayoutId id="2147484402" r:id="rId1"/>
    <p:sldLayoutId id="2147484403" r:id="rId2"/>
    <p:sldLayoutId id="2147484404" r:id="rId3"/>
    <p:sldLayoutId id="2147484405" r:id="rId4"/>
  </p:sldLayoutIdLst>
  <p:transition spd="med">
    <p:wipe dir="r"/>
  </p:transition>
  <p:timing>
    <p:tnLst>
      <p:par>
        <p:cTn id="1" dur="indefinite" restart="never" nodeType="tmRoot"/>
      </p:par>
    </p:tnLst>
  </p:timing>
  <p:hf hdr="0" ftr="0" dt="0"/>
  <p:txStyles>
    <p:titleStyle>
      <a:lvl1pPr algn="l" rtl="0" eaLnBrk="1" fontAlgn="base" hangingPunct="1">
        <a:lnSpc>
          <a:spcPct val="90000"/>
        </a:lnSpc>
        <a:spcBef>
          <a:spcPct val="0"/>
        </a:spcBef>
        <a:spcAft>
          <a:spcPct val="0"/>
        </a:spcAft>
        <a:defRPr sz="2800" b="0" cap="none" baseline="0">
          <a:solidFill>
            <a:schemeClr val="tx2"/>
          </a:solidFill>
          <a:latin typeface="Museo Sans For Dell" panose="02000000000000000000" pitchFamily="2" charset="0"/>
          <a:ea typeface="Museo Sans For Dell" panose="02000000000000000000" pitchFamily="2" charset="0"/>
          <a:cs typeface="+mj-cs"/>
        </a:defRPr>
      </a:lvl1pPr>
      <a:lvl2pPr algn="l" rtl="0" eaLnBrk="1" fontAlgn="base" hangingPunct="1">
        <a:lnSpc>
          <a:spcPct val="80000"/>
        </a:lnSpc>
        <a:spcBef>
          <a:spcPct val="0"/>
        </a:spcBef>
        <a:spcAft>
          <a:spcPct val="0"/>
        </a:spcAft>
        <a:defRPr sz="3200" b="1">
          <a:solidFill>
            <a:schemeClr val="accent1"/>
          </a:solidFill>
          <a:latin typeface="Arial Black" pitchFamily="34" charset="0"/>
        </a:defRPr>
      </a:lvl2pPr>
      <a:lvl3pPr algn="l" rtl="0" eaLnBrk="1" fontAlgn="base" hangingPunct="1">
        <a:lnSpc>
          <a:spcPct val="80000"/>
        </a:lnSpc>
        <a:spcBef>
          <a:spcPct val="0"/>
        </a:spcBef>
        <a:spcAft>
          <a:spcPct val="0"/>
        </a:spcAft>
        <a:defRPr sz="3200" b="1">
          <a:solidFill>
            <a:schemeClr val="accent1"/>
          </a:solidFill>
          <a:latin typeface="Arial Black" pitchFamily="34" charset="0"/>
        </a:defRPr>
      </a:lvl3pPr>
      <a:lvl4pPr algn="l" rtl="0" eaLnBrk="1" fontAlgn="base" hangingPunct="1">
        <a:lnSpc>
          <a:spcPct val="80000"/>
        </a:lnSpc>
        <a:spcBef>
          <a:spcPct val="0"/>
        </a:spcBef>
        <a:spcAft>
          <a:spcPct val="0"/>
        </a:spcAft>
        <a:defRPr sz="3200" b="1">
          <a:solidFill>
            <a:schemeClr val="accent1"/>
          </a:solidFill>
          <a:latin typeface="Arial Black" pitchFamily="34" charset="0"/>
        </a:defRPr>
      </a:lvl4pPr>
      <a:lvl5pPr algn="l" rtl="0" eaLnBrk="1" fontAlgn="base" hangingPunct="1">
        <a:lnSpc>
          <a:spcPct val="80000"/>
        </a:lnSpc>
        <a:spcBef>
          <a:spcPct val="0"/>
        </a:spcBef>
        <a:spcAft>
          <a:spcPct val="0"/>
        </a:spcAft>
        <a:defRPr sz="3200" b="1">
          <a:solidFill>
            <a:schemeClr val="accent1"/>
          </a:solidFill>
          <a:latin typeface="Arial Black" pitchFamily="34" charset="0"/>
        </a:defRPr>
      </a:lvl5pPr>
      <a:lvl6pPr marL="457200" algn="l" rtl="0" eaLnBrk="1" fontAlgn="base" hangingPunct="1">
        <a:lnSpc>
          <a:spcPct val="70000"/>
        </a:lnSpc>
        <a:spcBef>
          <a:spcPct val="0"/>
        </a:spcBef>
        <a:spcAft>
          <a:spcPct val="0"/>
        </a:spcAft>
        <a:defRPr sz="4400" b="1">
          <a:solidFill>
            <a:schemeClr val="accent1"/>
          </a:solidFill>
          <a:latin typeface="Arial Black" pitchFamily="34" charset="0"/>
        </a:defRPr>
      </a:lvl6pPr>
      <a:lvl7pPr marL="914400" algn="l" rtl="0" eaLnBrk="1" fontAlgn="base" hangingPunct="1">
        <a:lnSpc>
          <a:spcPct val="70000"/>
        </a:lnSpc>
        <a:spcBef>
          <a:spcPct val="0"/>
        </a:spcBef>
        <a:spcAft>
          <a:spcPct val="0"/>
        </a:spcAft>
        <a:defRPr sz="4400" b="1">
          <a:solidFill>
            <a:schemeClr val="accent1"/>
          </a:solidFill>
          <a:latin typeface="Arial Black" pitchFamily="34" charset="0"/>
        </a:defRPr>
      </a:lvl7pPr>
      <a:lvl8pPr marL="1371600" algn="l" rtl="0" eaLnBrk="1" fontAlgn="base" hangingPunct="1">
        <a:lnSpc>
          <a:spcPct val="70000"/>
        </a:lnSpc>
        <a:spcBef>
          <a:spcPct val="0"/>
        </a:spcBef>
        <a:spcAft>
          <a:spcPct val="0"/>
        </a:spcAft>
        <a:defRPr sz="4400" b="1">
          <a:solidFill>
            <a:schemeClr val="accent1"/>
          </a:solidFill>
          <a:latin typeface="Arial Black" pitchFamily="34" charset="0"/>
        </a:defRPr>
      </a:lvl8pPr>
      <a:lvl9pPr marL="1828800" algn="l" rtl="0" eaLnBrk="1" fontAlgn="base" hangingPunct="1">
        <a:lnSpc>
          <a:spcPct val="70000"/>
        </a:lnSpc>
        <a:spcBef>
          <a:spcPct val="0"/>
        </a:spcBef>
        <a:spcAft>
          <a:spcPct val="0"/>
        </a:spcAft>
        <a:defRPr sz="4400" b="1">
          <a:solidFill>
            <a:schemeClr val="accent1"/>
          </a:solidFill>
          <a:latin typeface="Arial Black" pitchFamily="34" charset="0"/>
        </a:defRPr>
      </a:lvl9pPr>
    </p:titleStyle>
    <p:bodyStyle>
      <a:lvl1pPr marL="228600" indent="-228600" algn="l" rtl="0" eaLnBrk="1" fontAlgn="base" hangingPunct="1">
        <a:lnSpc>
          <a:spcPct val="100000"/>
        </a:lnSpc>
        <a:spcBef>
          <a:spcPts val="300"/>
        </a:spcBef>
        <a:spcAft>
          <a:spcPts val="0"/>
        </a:spcAft>
        <a:buClr>
          <a:schemeClr val="tx2"/>
        </a:buClr>
        <a:buFont typeface="Arial" pitchFamily="34" charset="0"/>
        <a:buChar char="•"/>
        <a:defRPr sz="1400">
          <a:solidFill>
            <a:schemeClr val="tx2"/>
          </a:solidFill>
          <a:latin typeface="Museo Sans For Dell" pitchFamily="2" charset="0"/>
          <a:ea typeface="Museo Sans For Dell" pitchFamily="2" charset="0"/>
          <a:cs typeface="+mn-cs"/>
        </a:defRPr>
      </a:lvl1pPr>
      <a:lvl2pPr marL="574675" indent="-223838" algn="l" rtl="0" eaLnBrk="1" fontAlgn="base" hangingPunct="1">
        <a:lnSpc>
          <a:spcPct val="100000"/>
        </a:lnSpc>
        <a:spcBef>
          <a:spcPts val="300"/>
        </a:spcBef>
        <a:spcAft>
          <a:spcPts val="0"/>
        </a:spcAft>
        <a:buClr>
          <a:schemeClr val="tx2"/>
        </a:buClr>
        <a:buSzPct val="100000"/>
        <a:buFont typeface="Museo Sans For Dell" pitchFamily="2" charset="0"/>
        <a:buChar char="–"/>
        <a:defRPr sz="1200" baseline="0">
          <a:solidFill>
            <a:schemeClr val="tx2"/>
          </a:solidFill>
          <a:latin typeface="Museo Sans For Dell" pitchFamily="2" charset="0"/>
          <a:ea typeface="Museo Sans For Dell" pitchFamily="2" charset="0"/>
        </a:defRPr>
      </a:lvl2pPr>
      <a:lvl3pPr marL="909638" indent="-220663" algn="l" rtl="0" eaLnBrk="1" fontAlgn="base" hangingPunct="1">
        <a:lnSpc>
          <a:spcPct val="100000"/>
        </a:lnSpc>
        <a:spcBef>
          <a:spcPts val="300"/>
        </a:spcBef>
        <a:spcAft>
          <a:spcPts val="0"/>
        </a:spcAft>
        <a:buClr>
          <a:schemeClr val="tx2"/>
        </a:buClr>
        <a:buFont typeface="Museo Sans For Dell" pitchFamily="2" charset="0"/>
        <a:buChar char="›"/>
        <a:defRPr sz="1000">
          <a:solidFill>
            <a:schemeClr val="tx2"/>
          </a:solidFill>
          <a:latin typeface="Museo Sans For Dell" pitchFamily="2" charset="0"/>
          <a:ea typeface="Museo Sans For Dell" pitchFamily="2" charset="0"/>
        </a:defRPr>
      </a:lvl3pPr>
      <a:lvl4pPr marL="1246188" indent="-222250" algn="l" rtl="0" eaLnBrk="1" fontAlgn="base" hangingPunct="1">
        <a:lnSpc>
          <a:spcPct val="100000"/>
        </a:lnSpc>
        <a:spcBef>
          <a:spcPts val="300"/>
        </a:spcBef>
        <a:spcAft>
          <a:spcPct val="0"/>
        </a:spcAft>
        <a:buClr>
          <a:schemeClr val="tx1"/>
        </a:buClr>
        <a:buFont typeface="Courier New" panose="02070309020205020404" pitchFamily="49" charset="0"/>
        <a:buChar char="o"/>
        <a:defRPr sz="1000">
          <a:solidFill>
            <a:schemeClr val="tx1"/>
          </a:solidFill>
          <a:latin typeface="Museo Sans For Dell" pitchFamily="2" charset="0"/>
          <a:ea typeface="Museo Sans For Dell" pitchFamily="2" charset="0"/>
        </a:defRPr>
      </a:lvl4pPr>
      <a:lvl5pPr marL="1608138" indent="-236538" algn="l" rtl="0" eaLnBrk="1" fontAlgn="base" hangingPunct="1">
        <a:lnSpc>
          <a:spcPct val="90000"/>
        </a:lnSpc>
        <a:spcBef>
          <a:spcPts val="800"/>
        </a:spcBef>
        <a:spcAft>
          <a:spcPct val="0"/>
        </a:spcAft>
        <a:buClr>
          <a:schemeClr val="bg1"/>
        </a:buClr>
        <a:buFont typeface="Museo For Dell 300" pitchFamily="50" charset="0"/>
        <a:buChar char="–"/>
        <a:defRPr sz="1800">
          <a:solidFill>
            <a:schemeClr val="bg2"/>
          </a:solidFill>
          <a:latin typeface="Museo Sans For Dell" pitchFamily="2" charset="0"/>
          <a:ea typeface="Museo Sans For Dell" pitchFamily="2" charset="0"/>
        </a:defRPr>
      </a:lvl5pPr>
      <a:lvl6pPr marL="20653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6pPr>
      <a:lvl7pPr marL="25225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7pPr>
      <a:lvl8pPr marL="29797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8pPr>
      <a:lvl9pPr marL="34369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8" name="Title Placeholder 21"/>
          <p:cNvSpPr>
            <a:spLocks noGrp="1"/>
          </p:cNvSpPr>
          <p:nvPr>
            <p:ph type="title"/>
          </p:nvPr>
        </p:nvSpPr>
        <p:spPr bwMode="auto">
          <a:xfrm>
            <a:off x="274322" y="271886"/>
            <a:ext cx="7930595" cy="64008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smtClean="0"/>
              <a:t>Click to edit content page title </a:t>
            </a:r>
          </a:p>
        </p:txBody>
      </p:sp>
      <p:sp>
        <p:nvSpPr>
          <p:cNvPr id="1029" name="Text Placeholder 12"/>
          <p:cNvSpPr>
            <a:spLocks noGrp="1"/>
          </p:cNvSpPr>
          <p:nvPr>
            <p:ph type="body" idx="1"/>
          </p:nvPr>
        </p:nvSpPr>
        <p:spPr bwMode="auto">
          <a:xfrm>
            <a:off x="274322" y="1280160"/>
            <a:ext cx="7926969" cy="320040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smtClean="0"/>
              <a:t>Click to edit text</a:t>
            </a:r>
          </a:p>
          <a:p>
            <a:pPr lvl="1"/>
            <a:r>
              <a:rPr lang="en-US" dirty="0" smtClean="0"/>
              <a:t>Second level</a:t>
            </a:r>
          </a:p>
          <a:p>
            <a:pPr lvl="2"/>
            <a:r>
              <a:rPr lang="en-US" dirty="0" smtClean="0"/>
              <a:t>Third level</a:t>
            </a:r>
          </a:p>
          <a:p>
            <a:pPr lvl="3"/>
            <a:r>
              <a:rPr lang="en-US" sz="1000" dirty="0" smtClean="0"/>
              <a:t>Fourth level</a:t>
            </a:r>
            <a:endParaRPr lang="en-US" dirty="0" smtClean="0"/>
          </a:p>
        </p:txBody>
      </p:sp>
      <p:sp>
        <p:nvSpPr>
          <p:cNvPr id="16" name="TextBox 15" hidden="1"/>
          <p:cNvSpPr txBox="1"/>
          <p:nvPr/>
        </p:nvSpPr>
        <p:spPr>
          <a:xfrm>
            <a:off x="1895478" y="4825328"/>
            <a:ext cx="649537" cy="124650"/>
          </a:xfrm>
          <a:prstGeom prst="rect">
            <a:avLst/>
          </a:prstGeom>
          <a:noFill/>
        </p:spPr>
        <p:txBody>
          <a:bodyPr wrap="square" lIns="0" tIns="0" rIns="0" bIns="0" rtlCol="0" anchor="ctr">
            <a:spAutoFit/>
          </a:bodyPr>
          <a:lstStyle/>
          <a:p>
            <a:pPr>
              <a:lnSpc>
                <a:spcPct val="90000"/>
              </a:lnSpc>
              <a:spcBef>
                <a:spcPts val="600"/>
              </a:spcBef>
              <a:spcAft>
                <a:spcPts val="0"/>
              </a:spcAft>
              <a:buClr>
                <a:schemeClr val="bg1"/>
              </a:buClr>
            </a:pPr>
            <a:fld id="{E00CF047-7350-4707-AA1A-E56FA69586CC}" type="datetime1">
              <a:rPr lang="en-US" sz="900" smtClean="0">
                <a:solidFill>
                  <a:schemeClr val="bg2">
                    <a:lumMod val="50000"/>
                    <a:lumOff val="50000"/>
                  </a:schemeClr>
                </a:solidFill>
                <a:latin typeface="+mn-lt"/>
              </a:rPr>
              <a:pPr>
                <a:lnSpc>
                  <a:spcPct val="90000"/>
                </a:lnSpc>
                <a:spcBef>
                  <a:spcPts val="600"/>
                </a:spcBef>
                <a:spcAft>
                  <a:spcPts val="0"/>
                </a:spcAft>
                <a:buClr>
                  <a:schemeClr val="bg1"/>
                </a:buClr>
              </a:pPr>
              <a:t>9/20/2015</a:t>
            </a:fld>
            <a:endParaRPr lang="en-US" sz="900" dirty="0" smtClean="0">
              <a:solidFill>
                <a:schemeClr val="bg2">
                  <a:lumMod val="50000"/>
                  <a:lumOff val="50000"/>
                </a:schemeClr>
              </a:solidFill>
              <a:latin typeface="+mn-lt"/>
            </a:endParaRPr>
          </a:p>
        </p:txBody>
      </p:sp>
      <p:sp>
        <p:nvSpPr>
          <p:cNvPr id="13" name="TextBox 12" hidden="1"/>
          <p:cNvSpPr txBox="1"/>
          <p:nvPr/>
        </p:nvSpPr>
        <p:spPr>
          <a:xfrm>
            <a:off x="1895478" y="4825328"/>
            <a:ext cx="649537" cy="124650"/>
          </a:xfrm>
          <a:prstGeom prst="rect">
            <a:avLst/>
          </a:prstGeom>
          <a:noFill/>
        </p:spPr>
        <p:txBody>
          <a:bodyPr wrap="square" lIns="0" tIns="0" rIns="0" bIns="0" rtlCol="0" anchor="ctr">
            <a:spAutoFit/>
          </a:bodyPr>
          <a:lstStyle/>
          <a:p>
            <a:pPr>
              <a:lnSpc>
                <a:spcPct val="90000"/>
              </a:lnSpc>
              <a:spcBef>
                <a:spcPts val="600"/>
              </a:spcBef>
              <a:spcAft>
                <a:spcPts val="0"/>
              </a:spcAft>
              <a:buClr>
                <a:schemeClr val="bg1"/>
              </a:buClr>
            </a:pPr>
            <a:fld id="{E00CF047-7350-4707-AA1A-E56FA69586CC}" type="datetime1">
              <a:rPr lang="en-US" sz="900" smtClean="0">
                <a:solidFill>
                  <a:schemeClr val="bg2">
                    <a:lumMod val="50000"/>
                    <a:lumOff val="50000"/>
                  </a:schemeClr>
                </a:solidFill>
                <a:latin typeface="+mn-lt"/>
              </a:rPr>
              <a:pPr>
                <a:lnSpc>
                  <a:spcPct val="90000"/>
                </a:lnSpc>
                <a:spcBef>
                  <a:spcPts val="600"/>
                </a:spcBef>
                <a:spcAft>
                  <a:spcPts val="0"/>
                </a:spcAft>
                <a:buClr>
                  <a:schemeClr val="bg1"/>
                </a:buClr>
              </a:pPr>
              <a:t>9/20/2015</a:t>
            </a:fld>
            <a:endParaRPr lang="en-US" sz="900" dirty="0" smtClean="0">
              <a:solidFill>
                <a:schemeClr val="bg2">
                  <a:lumMod val="50000"/>
                  <a:lumOff val="50000"/>
                </a:schemeClr>
              </a:solidFill>
              <a:latin typeface="+mn-lt"/>
            </a:endParaRPr>
          </a:p>
        </p:txBody>
      </p:sp>
      <p:sp>
        <p:nvSpPr>
          <p:cNvPr id="11" name="TextBox 10"/>
          <p:cNvSpPr txBox="1"/>
          <p:nvPr/>
        </p:nvSpPr>
        <p:spPr>
          <a:xfrm>
            <a:off x="295274" y="4873847"/>
            <a:ext cx="265176" cy="89154"/>
          </a:xfrm>
          <a:prstGeom prst="rect">
            <a:avLst/>
          </a:prstGeom>
        </p:spPr>
        <p:txBody>
          <a:bodyPr vert="horz" lIns="0" tIns="0" rIns="0" bIns="0" rtlCol="0" anchor="ctr">
            <a:noAutofit/>
          </a:bodyPr>
          <a:lstStyle/>
          <a:p>
            <a:pPr algn="l" rtl="0" fontAlgn="base">
              <a:lnSpc>
                <a:spcPct val="90000"/>
              </a:lnSpc>
              <a:spcBef>
                <a:spcPct val="0"/>
              </a:spcBef>
              <a:spcAft>
                <a:spcPct val="0"/>
              </a:spcAft>
              <a:buClr>
                <a:schemeClr val="bg1"/>
              </a:buClr>
            </a:pPr>
            <a:endParaRPr lang="en-US" sz="900" kern="1200" dirty="0" err="1" smtClean="0">
              <a:solidFill>
                <a:schemeClr val="bg2">
                  <a:lumMod val="50000"/>
                  <a:lumOff val="50000"/>
                </a:schemeClr>
              </a:solidFill>
              <a:latin typeface="+mn-lt"/>
              <a:ea typeface="+mn-ea"/>
              <a:cs typeface="+mn-cs"/>
            </a:endParaRPr>
          </a:p>
        </p:txBody>
      </p:sp>
      <p:sp>
        <p:nvSpPr>
          <p:cNvPr id="15" name="fl"/>
          <p:cNvSpPr txBox="1"/>
          <p:nvPr/>
        </p:nvSpPr>
        <p:spPr>
          <a:xfrm>
            <a:off x="0" y="4963414"/>
            <a:ext cx="9144000" cy="210058"/>
          </a:xfrm>
          <a:prstGeom prst="rect">
            <a:avLst/>
          </a:prstGeom>
          <a:noFill/>
        </p:spPr>
        <p:txBody>
          <a:bodyPr vert="horz" wrap="square" rtlCol="0">
            <a:spAutoFit/>
          </a:bodyPr>
          <a:lstStyle/>
          <a:p>
            <a:pPr algn="l">
              <a:lnSpc>
                <a:spcPct val="90000"/>
              </a:lnSpc>
              <a:spcBef>
                <a:spcPts val="100"/>
              </a:spcBef>
              <a:spcAft>
                <a:spcPts val="100"/>
              </a:spcAft>
            </a:pPr>
            <a:endParaRPr lang="en-US" sz="850" b="1" i="0" u="none" baseline="0" dirty="0" err="1" smtClean="0">
              <a:solidFill>
                <a:srgbClr val="7F7F7F"/>
              </a:solidFill>
              <a:latin typeface="museo sans for dell" panose="02000000000000000000" pitchFamily="2" charset="0"/>
            </a:endParaRPr>
          </a:p>
        </p:txBody>
      </p:sp>
      <p:sp>
        <p:nvSpPr>
          <p:cNvPr id="18" name="TextBox 17"/>
          <p:cNvSpPr txBox="1"/>
          <p:nvPr/>
        </p:nvSpPr>
        <p:spPr>
          <a:xfrm>
            <a:off x="295274" y="4873847"/>
            <a:ext cx="265176" cy="89154"/>
          </a:xfrm>
          <a:prstGeom prst="rect">
            <a:avLst/>
          </a:prstGeom>
        </p:spPr>
        <p:txBody>
          <a:bodyPr vert="horz" lIns="0" tIns="0" rIns="0" bIns="0" rtlCol="0" anchor="ctr">
            <a:noAutofit/>
          </a:bodyPr>
          <a:lstStyle/>
          <a:p>
            <a:pPr algn="l" rtl="0" fontAlgn="base">
              <a:lnSpc>
                <a:spcPct val="90000"/>
              </a:lnSpc>
              <a:spcBef>
                <a:spcPct val="0"/>
              </a:spcBef>
              <a:spcAft>
                <a:spcPct val="0"/>
              </a:spcAft>
              <a:buClr>
                <a:schemeClr val="bg1"/>
              </a:buClr>
            </a:pPr>
            <a:endParaRPr lang="en-US" sz="900" kern="1200" dirty="0" err="1" smtClean="0">
              <a:solidFill>
                <a:schemeClr val="bg2">
                  <a:lumMod val="50000"/>
                  <a:lumOff val="50000"/>
                </a:schemeClr>
              </a:solidFill>
              <a:latin typeface="+mn-lt"/>
              <a:ea typeface="+mn-ea"/>
              <a:cs typeface="+mn-cs"/>
            </a:endParaRPr>
          </a:p>
        </p:txBody>
      </p:sp>
      <p:sp>
        <p:nvSpPr>
          <p:cNvPr id="20" name="TextBox 19"/>
          <p:cNvSpPr txBox="1"/>
          <p:nvPr/>
        </p:nvSpPr>
        <p:spPr>
          <a:xfrm>
            <a:off x="-217022" y="4832223"/>
            <a:ext cx="265176" cy="89154"/>
          </a:xfrm>
          <a:prstGeom prst="rect">
            <a:avLst/>
          </a:prstGeom>
        </p:spPr>
        <p:txBody>
          <a:bodyPr vert="horz" lIns="0" tIns="0" rIns="0" bIns="0" rtlCol="0" anchor="ctr">
            <a:noAutofit/>
          </a:bodyPr>
          <a:lstStyle/>
          <a:p>
            <a:pPr algn="l" rtl="0" fontAlgn="base">
              <a:lnSpc>
                <a:spcPct val="90000"/>
              </a:lnSpc>
              <a:spcBef>
                <a:spcPct val="0"/>
              </a:spcBef>
              <a:spcAft>
                <a:spcPct val="0"/>
              </a:spcAft>
              <a:buClr>
                <a:schemeClr val="bg1"/>
              </a:buClr>
            </a:pPr>
            <a:fld id="{58EC7406-F4CC-4ABF-902E-2AF4E70E5C0F}" type="slidenum">
              <a:rPr lang="en-US" sz="900" kern="1200" smtClean="0">
                <a:solidFill>
                  <a:schemeClr val="bg2">
                    <a:lumMod val="50000"/>
                    <a:lumOff val="50000"/>
                  </a:schemeClr>
                </a:solidFill>
                <a:latin typeface="+mn-lt"/>
                <a:ea typeface="+mn-ea"/>
                <a:cs typeface="+mn-cs"/>
              </a:rPr>
              <a:pPr algn="l" rtl="0" fontAlgn="base">
                <a:lnSpc>
                  <a:spcPct val="90000"/>
                </a:lnSpc>
                <a:spcBef>
                  <a:spcPct val="0"/>
                </a:spcBef>
                <a:spcAft>
                  <a:spcPct val="0"/>
                </a:spcAft>
                <a:buClr>
                  <a:schemeClr val="bg1"/>
                </a:buClr>
              </a:pPr>
              <a:t>‹#›</a:t>
            </a:fld>
            <a:endParaRPr lang="en-US" sz="900" kern="1200" dirty="0" err="1" smtClean="0">
              <a:solidFill>
                <a:schemeClr val="bg2">
                  <a:lumMod val="50000"/>
                  <a:lumOff val="50000"/>
                </a:schemeClr>
              </a:solidFill>
              <a:latin typeface="+mn-lt"/>
              <a:ea typeface="+mn-ea"/>
              <a:cs typeface="+mn-cs"/>
            </a:endParaRPr>
          </a:p>
        </p:txBody>
      </p:sp>
      <p:pic>
        <p:nvPicPr>
          <p:cNvPr id="21" name="Picture 20" descr="dell_gray_logo.png"/>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bwMode="black">
          <a:xfrm>
            <a:off x="8414829" y="4548083"/>
            <a:ext cx="470835" cy="470835"/>
          </a:xfrm>
          <a:prstGeom prst="rect">
            <a:avLst/>
          </a:prstGeom>
        </p:spPr>
      </p:pic>
      <p:sp>
        <p:nvSpPr>
          <p:cNvPr id="14" name="TextBox 13"/>
          <p:cNvSpPr txBox="1"/>
          <p:nvPr userDrawn="1"/>
        </p:nvSpPr>
        <p:spPr>
          <a:xfrm>
            <a:off x="199489" y="4655648"/>
            <a:ext cx="1616148"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bg2">
                    <a:lumMod val="60000"/>
                    <a:lumOff val="40000"/>
                  </a:schemeClr>
                </a:solidFill>
                <a:latin typeface="+mn-lt"/>
              </a:rPr>
              <a:t>Dell World</a:t>
            </a:r>
            <a:r>
              <a:rPr lang="en-US" sz="1200" dirty="0" smtClean="0">
                <a:solidFill>
                  <a:schemeClr val="bg2">
                    <a:lumMod val="60000"/>
                    <a:lumOff val="40000"/>
                  </a:schemeClr>
                </a:solidFill>
                <a:latin typeface="+mn-lt"/>
              </a:rPr>
              <a:t> </a:t>
            </a:r>
            <a:r>
              <a:rPr lang="en-US" sz="1050" dirty="0" smtClean="0">
                <a:solidFill>
                  <a:schemeClr val="bg2">
                    <a:lumMod val="60000"/>
                    <a:lumOff val="40000"/>
                  </a:schemeClr>
                </a:solidFill>
                <a:latin typeface="+mn-lt"/>
              </a:rPr>
              <a:t>User Forum</a:t>
            </a:r>
            <a:endParaRPr lang="en-US" sz="1200" dirty="0" smtClean="0">
              <a:solidFill>
                <a:schemeClr val="bg2">
                  <a:lumMod val="60000"/>
                  <a:lumOff val="40000"/>
                </a:schemeClr>
              </a:solidFill>
              <a:latin typeface="+mn-lt"/>
            </a:endParaRPr>
          </a:p>
        </p:txBody>
      </p:sp>
    </p:spTree>
    <p:extLst>
      <p:ext uri="{BB962C8B-B14F-4D97-AF65-F5344CB8AC3E}">
        <p14:creationId xmlns:p14="http://schemas.microsoft.com/office/powerpoint/2010/main" val="1216428452"/>
      </p:ext>
    </p:extLst>
  </p:cSld>
  <p:clrMap bg1="dk2" tx1="lt1" bg2="dk1" tx2="lt2" accent1="accent1" accent2="accent2" accent3="accent3" accent4="accent4" accent5="accent5" accent6="accent6" hlink="hlink" folHlink="folHlink"/>
  <p:sldLayoutIdLst>
    <p:sldLayoutId id="2147484407" r:id="rId1"/>
    <p:sldLayoutId id="2147484408" r:id="rId2"/>
    <p:sldLayoutId id="2147484409" r:id="rId3"/>
    <p:sldLayoutId id="2147484410" r:id="rId4"/>
    <p:sldLayoutId id="2147484411" r:id="rId5"/>
    <p:sldLayoutId id="2147484412" r:id="rId6"/>
    <p:sldLayoutId id="2147484413" r:id="rId7"/>
    <p:sldLayoutId id="2147484414" r:id="rId8"/>
    <p:sldLayoutId id="2147484415" r:id="rId9"/>
    <p:sldLayoutId id="2147484416" r:id="rId10"/>
    <p:sldLayoutId id="2147484417" r:id="rId11"/>
    <p:sldLayoutId id="2147484418" r:id="rId12"/>
    <p:sldLayoutId id="2147484419" r:id="rId13"/>
    <p:sldLayoutId id="2147484420" r:id="rId14"/>
    <p:sldLayoutId id="2147484421" r:id="rId15"/>
    <p:sldLayoutId id="2147484422" r:id="rId16"/>
    <p:sldLayoutId id="2147484423" r:id="rId17"/>
  </p:sldLayoutIdLst>
  <p:transition spd="med">
    <p:wipe dir="r"/>
  </p:transition>
  <p:timing>
    <p:tnLst>
      <p:par>
        <p:cTn id="1" dur="indefinite" restart="never" nodeType="tmRoot"/>
      </p:par>
    </p:tnLst>
  </p:timing>
  <p:hf hdr="0" ftr="0" dt="0"/>
  <p:txStyles>
    <p:titleStyle>
      <a:lvl1pPr algn="l" rtl="0" eaLnBrk="1" fontAlgn="base" hangingPunct="1">
        <a:lnSpc>
          <a:spcPct val="90000"/>
        </a:lnSpc>
        <a:spcBef>
          <a:spcPct val="0"/>
        </a:spcBef>
        <a:spcAft>
          <a:spcPct val="0"/>
        </a:spcAft>
        <a:defRPr sz="2800" b="0" cap="none" baseline="0">
          <a:solidFill>
            <a:schemeClr val="bg1"/>
          </a:solidFill>
          <a:latin typeface="Museo Sans For Dell" panose="02000000000000000000" pitchFamily="2" charset="0"/>
          <a:ea typeface="Museo Sans For Dell" panose="02000000000000000000" pitchFamily="2" charset="0"/>
          <a:cs typeface="+mj-cs"/>
        </a:defRPr>
      </a:lvl1pPr>
      <a:lvl2pPr algn="l" rtl="0" eaLnBrk="1" fontAlgn="base" hangingPunct="1">
        <a:lnSpc>
          <a:spcPct val="80000"/>
        </a:lnSpc>
        <a:spcBef>
          <a:spcPct val="0"/>
        </a:spcBef>
        <a:spcAft>
          <a:spcPct val="0"/>
        </a:spcAft>
        <a:defRPr sz="3200" b="1">
          <a:solidFill>
            <a:schemeClr val="accent1"/>
          </a:solidFill>
          <a:latin typeface="Arial Black" pitchFamily="34" charset="0"/>
        </a:defRPr>
      </a:lvl2pPr>
      <a:lvl3pPr algn="l" rtl="0" eaLnBrk="1" fontAlgn="base" hangingPunct="1">
        <a:lnSpc>
          <a:spcPct val="80000"/>
        </a:lnSpc>
        <a:spcBef>
          <a:spcPct val="0"/>
        </a:spcBef>
        <a:spcAft>
          <a:spcPct val="0"/>
        </a:spcAft>
        <a:defRPr sz="3200" b="1">
          <a:solidFill>
            <a:schemeClr val="accent1"/>
          </a:solidFill>
          <a:latin typeface="Arial Black" pitchFamily="34" charset="0"/>
        </a:defRPr>
      </a:lvl3pPr>
      <a:lvl4pPr algn="l" rtl="0" eaLnBrk="1" fontAlgn="base" hangingPunct="1">
        <a:lnSpc>
          <a:spcPct val="80000"/>
        </a:lnSpc>
        <a:spcBef>
          <a:spcPct val="0"/>
        </a:spcBef>
        <a:spcAft>
          <a:spcPct val="0"/>
        </a:spcAft>
        <a:defRPr sz="3200" b="1">
          <a:solidFill>
            <a:schemeClr val="accent1"/>
          </a:solidFill>
          <a:latin typeface="Arial Black" pitchFamily="34" charset="0"/>
        </a:defRPr>
      </a:lvl4pPr>
      <a:lvl5pPr algn="l" rtl="0" eaLnBrk="1" fontAlgn="base" hangingPunct="1">
        <a:lnSpc>
          <a:spcPct val="80000"/>
        </a:lnSpc>
        <a:spcBef>
          <a:spcPct val="0"/>
        </a:spcBef>
        <a:spcAft>
          <a:spcPct val="0"/>
        </a:spcAft>
        <a:defRPr sz="3200" b="1">
          <a:solidFill>
            <a:schemeClr val="accent1"/>
          </a:solidFill>
          <a:latin typeface="Arial Black" pitchFamily="34" charset="0"/>
        </a:defRPr>
      </a:lvl5pPr>
      <a:lvl6pPr marL="457200" algn="l" rtl="0" eaLnBrk="1" fontAlgn="base" hangingPunct="1">
        <a:lnSpc>
          <a:spcPct val="70000"/>
        </a:lnSpc>
        <a:spcBef>
          <a:spcPct val="0"/>
        </a:spcBef>
        <a:spcAft>
          <a:spcPct val="0"/>
        </a:spcAft>
        <a:defRPr sz="4400" b="1">
          <a:solidFill>
            <a:schemeClr val="accent1"/>
          </a:solidFill>
          <a:latin typeface="Arial Black" pitchFamily="34" charset="0"/>
        </a:defRPr>
      </a:lvl6pPr>
      <a:lvl7pPr marL="914400" algn="l" rtl="0" eaLnBrk="1" fontAlgn="base" hangingPunct="1">
        <a:lnSpc>
          <a:spcPct val="70000"/>
        </a:lnSpc>
        <a:spcBef>
          <a:spcPct val="0"/>
        </a:spcBef>
        <a:spcAft>
          <a:spcPct val="0"/>
        </a:spcAft>
        <a:defRPr sz="4400" b="1">
          <a:solidFill>
            <a:schemeClr val="accent1"/>
          </a:solidFill>
          <a:latin typeface="Arial Black" pitchFamily="34" charset="0"/>
        </a:defRPr>
      </a:lvl7pPr>
      <a:lvl8pPr marL="1371600" algn="l" rtl="0" eaLnBrk="1" fontAlgn="base" hangingPunct="1">
        <a:lnSpc>
          <a:spcPct val="70000"/>
        </a:lnSpc>
        <a:spcBef>
          <a:spcPct val="0"/>
        </a:spcBef>
        <a:spcAft>
          <a:spcPct val="0"/>
        </a:spcAft>
        <a:defRPr sz="4400" b="1">
          <a:solidFill>
            <a:schemeClr val="accent1"/>
          </a:solidFill>
          <a:latin typeface="Arial Black" pitchFamily="34" charset="0"/>
        </a:defRPr>
      </a:lvl8pPr>
      <a:lvl9pPr marL="1828800" algn="l" rtl="0" eaLnBrk="1" fontAlgn="base" hangingPunct="1">
        <a:lnSpc>
          <a:spcPct val="70000"/>
        </a:lnSpc>
        <a:spcBef>
          <a:spcPct val="0"/>
        </a:spcBef>
        <a:spcAft>
          <a:spcPct val="0"/>
        </a:spcAft>
        <a:defRPr sz="4400" b="1">
          <a:solidFill>
            <a:schemeClr val="accent1"/>
          </a:solidFill>
          <a:latin typeface="Arial Black" pitchFamily="34" charset="0"/>
        </a:defRPr>
      </a:lvl9pPr>
    </p:titleStyle>
    <p:bodyStyle>
      <a:lvl1pPr marL="228600" indent="-228600" algn="l" rtl="0" eaLnBrk="1" fontAlgn="base" hangingPunct="1">
        <a:lnSpc>
          <a:spcPct val="100000"/>
        </a:lnSpc>
        <a:spcBef>
          <a:spcPts val="1200"/>
        </a:spcBef>
        <a:spcAft>
          <a:spcPts val="0"/>
        </a:spcAft>
        <a:buClr>
          <a:srgbClr val="AAAAAA"/>
        </a:buClr>
        <a:buFont typeface="Arial" pitchFamily="34" charset="0"/>
        <a:buChar char="•"/>
        <a:defRPr sz="1400">
          <a:solidFill>
            <a:schemeClr val="bg2"/>
          </a:solidFill>
          <a:latin typeface="Museo Sans For Dell" pitchFamily="2" charset="0"/>
          <a:ea typeface="Museo Sans For Dell" pitchFamily="2" charset="0"/>
          <a:cs typeface="+mn-cs"/>
        </a:defRPr>
      </a:lvl1pPr>
      <a:lvl2pPr marL="574675" indent="-233363" algn="l" rtl="0" eaLnBrk="1" fontAlgn="base" hangingPunct="1">
        <a:lnSpc>
          <a:spcPct val="100000"/>
        </a:lnSpc>
        <a:spcBef>
          <a:spcPts val="300"/>
        </a:spcBef>
        <a:spcAft>
          <a:spcPts val="0"/>
        </a:spcAft>
        <a:buClr>
          <a:srgbClr val="AAAAAA"/>
        </a:buClr>
        <a:buFont typeface="Museo Sans For Dell" pitchFamily="2" charset="0"/>
        <a:buChar char="–"/>
        <a:defRPr sz="1200" baseline="0">
          <a:solidFill>
            <a:schemeClr val="bg2"/>
          </a:solidFill>
          <a:latin typeface="Museo Sans For Dell" pitchFamily="2" charset="0"/>
          <a:ea typeface="Museo Sans For Dell" pitchFamily="2" charset="0"/>
        </a:defRPr>
      </a:lvl2pPr>
      <a:lvl3pPr marL="909638" indent="-220663" algn="l" rtl="0" eaLnBrk="1" fontAlgn="base" hangingPunct="1">
        <a:lnSpc>
          <a:spcPct val="100000"/>
        </a:lnSpc>
        <a:spcBef>
          <a:spcPts val="300"/>
        </a:spcBef>
        <a:spcAft>
          <a:spcPts val="0"/>
        </a:spcAft>
        <a:buClr>
          <a:srgbClr val="AAAAAA"/>
        </a:buClr>
        <a:buFont typeface="Museo Sans For Dell" pitchFamily="2" charset="0"/>
        <a:buChar char="›"/>
        <a:defRPr sz="1000" baseline="0">
          <a:solidFill>
            <a:schemeClr val="bg2"/>
          </a:solidFill>
          <a:latin typeface="Museo Sans For Dell" pitchFamily="2" charset="0"/>
          <a:ea typeface="Museo Sans For Dell" pitchFamily="2" charset="0"/>
        </a:defRPr>
      </a:lvl3pPr>
      <a:lvl4pPr marL="1246188" indent="-222250" algn="l" rtl="0" eaLnBrk="1" fontAlgn="base" hangingPunct="1">
        <a:lnSpc>
          <a:spcPct val="90000"/>
        </a:lnSpc>
        <a:spcBef>
          <a:spcPts val="300"/>
        </a:spcBef>
        <a:spcAft>
          <a:spcPts val="0"/>
        </a:spcAft>
        <a:buClr>
          <a:srgbClr val="AAAAAA"/>
        </a:buClr>
        <a:buFont typeface="Courier New" panose="02070309020205020404" pitchFamily="49" charset="0"/>
        <a:buChar char="o"/>
        <a:defRPr sz="1000" baseline="0">
          <a:solidFill>
            <a:schemeClr val="bg2"/>
          </a:solidFill>
          <a:latin typeface="Museo Sans For Dell" pitchFamily="2" charset="0"/>
          <a:ea typeface="Museo Sans For Dell" pitchFamily="2" charset="0"/>
        </a:defRPr>
      </a:lvl4pPr>
      <a:lvl5pPr marL="1608138" indent="-236538" algn="l" rtl="0" eaLnBrk="1" fontAlgn="base" hangingPunct="1">
        <a:lnSpc>
          <a:spcPct val="90000"/>
        </a:lnSpc>
        <a:spcBef>
          <a:spcPts val="800"/>
        </a:spcBef>
        <a:spcAft>
          <a:spcPct val="0"/>
        </a:spcAft>
        <a:buClr>
          <a:schemeClr val="bg1"/>
        </a:buClr>
        <a:buFont typeface="Museo For Dell 300" pitchFamily="50" charset="0"/>
        <a:buChar char="–"/>
        <a:defRPr sz="1800">
          <a:solidFill>
            <a:schemeClr val="bg2"/>
          </a:solidFill>
          <a:latin typeface="Museo Sans For Dell" pitchFamily="2" charset="0"/>
          <a:ea typeface="Museo Sans For Dell" pitchFamily="2" charset="0"/>
        </a:defRPr>
      </a:lvl5pPr>
      <a:lvl6pPr marL="20653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6pPr>
      <a:lvl7pPr marL="25225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7pPr>
      <a:lvl8pPr marL="29797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8pPr>
      <a:lvl9pPr marL="34369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084" userDrawn="1">
          <p15:clr>
            <a:srgbClr val="F26B43"/>
          </p15:clr>
        </p15:guide>
        <p15:guide id="2" pos="288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8" name="Title Placeholder 21"/>
          <p:cNvSpPr>
            <a:spLocks noGrp="1"/>
          </p:cNvSpPr>
          <p:nvPr>
            <p:ph type="title"/>
          </p:nvPr>
        </p:nvSpPr>
        <p:spPr bwMode="auto">
          <a:xfrm>
            <a:off x="274320" y="277946"/>
            <a:ext cx="7955280" cy="3877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dirty="0" smtClean="0"/>
              <a:t>Click to edit content page title</a:t>
            </a:r>
          </a:p>
        </p:txBody>
      </p:sp>
      <p:sp>
        <p:nvSpPr>
          <p:cNvPr id="1029" name="Text Placeholder 12"/>
          <p:cNvSpPr>
            <a:spLocks noGrp="1"/>
          </p:cNvSpPr>
          <p:nvPr>
            <p:ph type="body" idx="1"/>
          </p:nvPr>
        </p:nvSpPr>
        <p:spPr bwMode="auto">
          <a:xfrm>
            <a:off x="277294" y="1280160"/>
            <a:ext cx="7955280" cy="320040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smtClean="0"/>
              <a:t>Click to edit title</a:t>
            </a:r>
          </a:p>
          <a:p>
            <a:pPr lvl="1"/>
            <a:r>
              <a:rPr lang="en-US" dirty="0" smtClean="0"/>
              <a:t>Second level</a:t>
            </a:r>
          </a:p>
          <a:p>
            <a:pPr lvl="2"/>
            <a:r>
              <a:rPr lang="en-US" dirty="0" smtClean="0"/>
              <a:t>Third level</a:t>
            </a:r>
          </a:p>
          <a:p>
            <a:pPr lvl="3"/>
            <a:r>
              <a:rPr lang="en-US" dirty="0" smtClean="0"/>
              <a:t>Fourth level</a:t>
            </a:r>
          </a:p>
        </p:txBody>
      </p:sp>
      <p:sp>
        <p:nvSpPr>
          <p:cNvPr id="15" name="TextBox 14" hidden="1"/>
          <p:cNvSpPr txBox="1"/>
          <p:nvPr/>
        </p:nvSpPr>
        <p:spPr>
          <a:xfrm>
            <a:off x="1895478" y="4754599"/>
            <a:ext cx="649537" cy="276999"/>
          </a:xfrm>
          <a:prstGeom prst="rect">
            <a:avLst/>
          </a:prstGeom>
          <a:noFill/>
        </p:spPr>
        <p:txBody>
          <a:bodyPr wrap="square" lIns="0" tIns="0" rIns="0" bIns="0" rtlCol="0" anchor="ctr">
            <a:spAutoFit/>
          </a:bodyPr>
          <a:lstStyle/>
          <a:p>
            <a:pPr>
              <a:lnSpc>
                <a:spcPct val="90000"/>
              </a:lnSpc>
              <a:spcBef>
                <a:spcPts val="600"/>
              </a:spcBef>
              <a:spcAft>
                <a:spcPts val="0"/>
              </a:spcAft>
              <a:buClr>
                <a:schemeClr val="bg1"/>
              </a:buClr>
            </a:pPr>
            <a:fld id="{B8D0290F-9E23-41BA-BCF9-EF3BA4816832}" type="datetime1">
              <a:rPr lang="en-US" sz="1000" smtClean="0">
                <a:solidFill>
                  <a:schemeClr val="tx2"/>
                </a:solidFill>
                <a:latin typeface="+mn-lt"/>
              </a:rPr>
              <a:pPr>
                <a:lnSpc>
                  <a:spcPct val="90000"/>
                </a:lnSpc>
                <a:spcBef>
                  <a:spcPts val="600"/>
                </a:spcBef>
                <a:spcAft>
                  <a:spcPts val="0"/>
                </a:spcAft>
                <a:buClr>
                  <a:schemeClr val="bg1"/>
                </a:buClr>
              </a:pPr>
              <a:t>9/20/2015</a:t>
            </a:fld>
            <a:endParaRPr lang="en-US" sz="1000" dirty="0" smtClean="0">
              <a:solidFill>
                <a:schemeClr val="tx2"/>
              </a:solidFill>
              <a:latin typeface="+mn-lt"/>
            </a:endParaRPr>
          </a:p>
        </p:txBody>
      </p:sp>
      <p:sp>
        <p:nvSpPr>
          <p:cNvPr id="8" name="Rectangle 7"/>
          <p:cNvSpPr/>
          <p:nvPr/>
        </p:nvSpPr>
        <p:spPr>
          <a:xfrm>
            <a:off x="5398911" y="1603178"/>
            <a:ext cx="2139950" cy="1407583"/>
          </a:xfrm>
          <a:prstGeom prst="rect">
            <a:avLst/>
          </a:prstGeom>
          <a:solidFill>
            <a:srgbClr val="0085C3"/>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err="1" smtClean="0">
              <a:solidFill>
                <a:schemeClr val="tx2"/>
              </a:solidFill>
              <a:latin typeface="+mn-lt"/>
            </a:endParaRPr>
          </a:p>
        </p:txBody>
      </p:sp>
      <p:sp>
        <p:nvSpPr>
          <p:cNvPr id="16" name="fl"/>
          <p:cNvSpPr txBox="1"/>
          <p:nvPr/>
        </p:nvSpPr>
        <p:spPr>
          <a:xfrm>
            <a:off x="0" y="4963414"/>
            <a:ext cx="9144000" cy="210058"/>
          </a:xfrm>
          <a:prstGeom prst="rect">
            <a:avLst/>
          </a:prstGeom>
          <a:noFill/>
        </p:spPr>
        <p:txBody>
          <a:bodyPr vert="horz" wrap="square" rtlCol="0">
            <a:spAutoFit/>
          </a:bodyPr>
          <a:lstStyle/>
          <a:p>
            <a:pPr algn="l">
              <a:lnSpc>
                <a:spcPct val="90000"/>
              </a:lnSpc>
              <a:spcBef>
                <a:spcPts val="100"/>
              </a:spcBef>
              <a:spcAft>
                <a:spcPts val="100"/>
              </a:spcAft>
            </a:pPr>
            <a:endParaRPr lang="en-US" sz="850" b="1" i="0" u="none" baseline="0" dirty="0" err="1" smtClean="0">
              <a:solidFill>
                <a:srgbClr val="7F7F7F"/>
              </a:solidFill>
              <a:latin typeface="museo sans for dell" panose="02000000000000000000" pitchFamily="2" charset="0"/>
            </a:endParaRPr>
          </a:p>
        </p:txBody>
      </p:sp>
      <p:sp>
        <p:nvSpPr>
          <p:cNvPr id="17" name="TextBox 16"/>
          <p:cNvSpPr txBox="1"/>
          <p:nvPr/>
        </p:nvSpPr>
        <p:spPr>
          <a:xfrm>
            <a:off x="-217022" y="4781355"/>
            <a:ext cx="265176" cy="89154"/>
          </a:xfrm>
          <a:prstGeom prst="rect">
            <a:avLst/>
          </a:prstGeom>
        </p:spPr>
        <p:txBody>
          <a:bodyPr vert="horz" lIns="0" tIns="0" rIns="0" bIns="0" rtlCol="0" anchor="ctr">
            <a:noAutofit/>
          </a:bodyPr>
          <a:lstStyle/>
          <a:p>
            <a:pPr algn="l" rtl="0" fontAlgn="base">
              <a:lnSpc>
                <a:spcPct val="90000"/>
              </a:lnSpc>
              <a:spcBef>
                <a:spcPct val="0"/>
              </a:spcBef>
              <a:spcAft>
                <a:spcPct val="0"/>
              </a:spcAft>
              <a:buClr>
                <a:schemeClr val="bg1"/>
              </a:buClr>
            </a:pPr>
            <a:fld id="{58EC7406-F4CC-4ABF-902E-2AF4E70E5C0F}" type="slidenum">
              <a:rPr lang="en-US" sz="900" kern="1200" smtClean="0">
                <a:solidFill>
                  <a:schemeClr val="tx1"/>
                </a:solidFill>
                <a:latin typeface="+mn-lt"/>
                <a:ea typeface="+mn-ea"/>
                <a:cs typeface="+mn-cs"/>
              </a:rPr>
              <a:pPr algn="l" rtl="0" fontAlgn="base">
                <a:lnSpc>
                  <a:spcPct val="90000"/>
                </a:lnSpc>
                <a:spcBef>
                  <a:spcPct val="0"/>
                </a:spcBef>
                <a:spcAft>
                  <a:spcPct val="0"/>
                </a:spcAft>
                <a:buClr>
                  <a:schemeClr val="bg1"/>
                </a:buClr>
              </a:pPr>
              <a:t>‹#›</a:t>
            </a:fld>
            <a:endParaRPr lang="en-US" sz="900" kern="1200" dirty="0" err="1" smtClean="0">
              <a:solidFill>
                <a:schemeClr val="tx1"/>
              </a:solidFill>
              <a:latin typeface="+mn-lt"/>
              <a:ea typeface="+mn-ea"/>
              <a:cs typeface="+mn-cs"/>
            </a:endParaRPr>
          </a:p>
        </p:txBody>
      </p:sp>
      <p:pic>
        <p:nvPicPr>
          <p:cNvPr id="20" name="Picture 19" descr="dell_white_logo.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bwMode="black">
          <a:xfrm>
            <a:off x="8415540" y="4543793"/>
            <a:ext cx="475126" cy="475126"/>
          </a:xfrm>
          <a:prstGeom prst="rect">
            <a:avLst/>
          </a:prstGeom>
        </p:spPr>
      </p:pic>
      <p:sp>
        <p:nvSpPr>
          <p:cNvPr id="9" name="TextBox 8"/>
          <p:cNvSpPr txBox="1"/>
          <p:nvPr userDrawn="1"/>
        </p:nvSpPr>
        <p:spPr>
          <a:xfrm>
            <a:off x="199489" y="4655648"/>
            <a:ext cx="1616148" cy="258532"/>
          </a:xfrm>
          <a:prstGeom prst="rect">
            <a:avLst/>
          </a:prstGeom>
          <a:noFill/>
        </p:spPr>
        <p:txBody>
          <a:bodyPr wrap="none" rtlCol="0">
            <a:spAutoFit/>
          </a:bodyPr>
          <a:lstStyle/>
          <a:p>
            <a:pPr>
              <a:lnSpc>
                <a:spcPct val="90000"/>
              </a:lnSpc>
              <a:spcBef>
                <a:spcPts val="600"/>
              </a:spcBef>
              <a:spcAft>
                <a:spcPts val="0"/>
              </a:spcAft>
              <a:buClr>
                <a:schemeClr val="bg1"/>
              </a:buClr>
            </a:pPr>
            <a:r>
              <a:rPr lang="en-US" sz="1050" b="1" dirty="0" smtClean="0">
                <a:solidFill>
                  <a:schemeClr val="tx1"/>
                </a:solidFill>
                <a:latin typeface="+mn-lt"/>
              </a:rPr>
              <a:t>Dell World</a:t>
            </a:r>
            <a:r>
              <a:rPr lang="en-US" sz="1200" dirty="0" smtClean="0">
                <a:solidFill>
                  <a:schemeClr val="tx1"/>
                </a:solidFill>
                <a:latin typeface="+mn-lt"/>
              </a:rPr>
              <a:t> </a:t>
            </a:r>
            <a:r>
              <a:rPr lang="en-US" sz="1050" dirty="0" smtClean="0">
                <a:solidFill>
                  <a:schemeClr val="tx1"/>
                </a:solidFill>
                <a:latin typeface="+mn-lt"/>
              </a:rPr>
              <a:t>User Forum</a:t>
            </a:r>
            <a:endParaRPr lang="en-US" sz="1200" dirty="0" smtClean="0">
              <a:solidFill>
                <a:schemeClr val="tx1"/>
              </a:solidFill>
              <a:latin typeface="+mn-lt"/>
            </a:endParaRPr>
          </a:p>
        </p:txBody>
      </p:sp>
    </p:spTree>
    <p:extLst>
      <p:ext uri="{BB962C8B-B14F-4D97-AF65-F5344CB8AC3E}">
        <p14:creationId xmlns:p14="http://schemas.microsoft.com/office/powerpoint/2010/main" val="3478974071"/>
      </p:ext>
    </p:extLst>
  </p:cSld>
  <p:clrMap bg1="dk2" tx1="lt1" bg2="dk1" tx2="lt2" accent1="accent1" accent2="accent2" accent3="accent3" accent4="accent4" accent5="accent5" accent6="accent6" hlink="hlink" folHlink="folHlink"/>
  <p:sldLayoutIdLst>
    <p:sldLayoutId id="2147484425" r:id="rId1"/>
    <p:sldLayoutId id="2147484426" r:id="rId2"/>
    <p:sldLayoutId id="2147484427" r:id="rId3"/>
    <p:sldLayoutId id="2147484428" r:id="rId4"/>
  </p:sldLayoutIdLst>
  <p:transition spd="med">
    <p:wipe dir="r"/>
  </p:transition>
  <p:timing>
    <p:tnLst>
      <p:par>
        <p:cTn id="1" dur="indefinite" restart="never" nodeType="tmRoot"/>
      </p:par>
    </p:tnLst>
  </p:timing>
  <p:hf hdr="0" ftr="0" dt="0"/>
  <p:txStyles>
    <p:titleStyle>
      <a:lvl1pPr algn="l" rtl="0" eaLnBrk="1" fontAlgn="base" hangingPunct="1">
        <a:lnSpc>
          <a:spcPct val="90000"/>
        </a:lnSpc>
        <a:spcBef>
          <a:spcPct val="0"/>
        </a:spcBef>
        <a:spcAft>
          <a:spcPct val="0"/>
        </a:spcAft>
        <a:defRPr sz="2800" b="0" cap="none" baseline="0">
          <a:solidFill>
            <a:schemeClr val="tx2"/>
          </a:solidFill>
          <a:latin typeface="Museo Sans For Dell" panose="02000000000000000000" pitchFamily="2" charset="0"/>
          <a:ea typeface="Museo Sans For Dell" panose="02000000000000000000" pitchFamily="2" charset="0"/>
          <a:cs typeface="+mj-cs"/>
        </a:defRPr>
      </a:lvl1pPr>
      <a:lvl2pPr algn="l" rtl="0" eaLnBrk="1" fontAlgn="base" hangingPunct="1">
        <a:lnSpc>
          <a:spcPct val="80000"/>
        </a:lnSpc>
        <a:spcBef>
          <a:spcPct val="0"/>
        </a:spcBef>
        <a:spcAft>
          <a:spcPct val="0"/>
        </a:spcAft>
        <a:defRPr sz="3200" b="1">
          <a:solidFill>
            <a:schemeClr val="accent1"/>
          </a:solidFill>
          <a:latin typeface="Arial Black" pitchFamily="34" charset="0"/>
        </a:defRPr>
      </a:lvl2pPr>
      <a:lvl3pPr algn="l" rtl="0" eaLnBrk="1" fontAlgn="base" hangingPunct="1">
        <a:lnSpc>
          <a:spcPct val="80000"/>
        </a:lnSpc>
        <a:spcBef>
          <a:spcPct val="0"/>
        </a:spcBef>
        <a:spcAft>
          <a:spcPct val="0"/>
        </a:spcAft>
        <a:defRPr sz="3200" b="1">
          <a:solidFill>
            <a:schemeClr val="accent1"/>
          </a:solidFill>
          <a:latin typeface="Arial Black" pitchFamily="34" charset="0"/>
        </a:defRPr>
      </a:lvl3pPr>
      <a:lvl4pPr algn="l" rtl="0" eaLnBrk="1" fontAlgn="base" hangingPunct="1">
        <a:lnSpc>
          <a:spcPct val="80000"/>
        </a:lnSpc>
        <a:spcBef>
          <a:spcPct val="0"/>
        </a:spcBef>
        <a:spcAft>
          <a:spcPct val="0"/>
        </a:spcAft>
        <a:defRPr sz="3200" b="1">
          <a:solidFill>
            <a:schemeClr val="accent1"/>
          </a:solidFill>
          <a:latin typeface="Arial Black" pitchFamily="34" charset="0"/>
        </a:defRPr>
      </a:lvl4pPr>
      <a:lvl5pPr algn="l" rtl="0" eaLnBrk="1" fontAlgn="base" hangingPunct="1">
        <a:lnSpc>
          <a:spcPct val="80000"/>
        </a:lnSpc>
        <a:spcBef>
          <a:spcPct val="0"/>
        </a:spcBef>
        <a:spcAft>
          <a:spcPct val="0"/>
        </a:spcAft>
        <a:defRPr sz="3200" b="1">
          <a:solidFill>
            <a:schemeClr val="accent1"/>
          </a:solidFill>
          <a:latin typeface="Arial Black" pitchFamily="34" charset="0"/>
        </a:defRPr>
      </a:lvl5pPr>
      <a:lvl6pPr marL="457200" algn="l" rtl="0" eaLnBrk="1" fontAlgn="base" hangingPunct="1">
        <a:lnSpc>
          <a:spcPct val="70000"/>
        </a:lnSpc>
        <a:spcBef>
          <a:spcPct val="0"/>
        </a:spcBef>
        <a:spcAft>
          <a:spcPct val="0"/>
        </a:spcAft>
        <a:defRPr sz="4400" b="1">
          <a:solidFill>
            <a:schemeClr val="accent1"/>
          </a:solidFill>
          <a:latin typeface="Arial Black" pitchFamily="34" charset="0"/>
        </a:defRPr>
      </a:lvl6pPr>
      <a:lvl7pPr marL="914400" algn="l" rtl="0" eaLnBrk="1" fontAlgn="base" hangingPunct="1">
        <a:lnSpc>
          <a:spcPct val="70000"/>
        </a:lnSpc>
        <a:spcBef>
          <a:spcPct val="0"/>
        </a:spcBef>
        <a:spcAft>
          <a:spcPct val="0"/>
        </a:spcAft>
        <a:defRPr sz="4400" b="1">
          <a:solidFill>
            <a:schemeClr val="accent1"/>
          </a:solidFill>
          <a:latin typeface="Arial Black" pitchFamily="34" charset="0"/>
        </a:defRPr>
      </a:lvl7pPr>
      <a:lvl8pPr marL="1371600" algn="l" rtl="0" eaLnBrk="1" fontAlgn="base" hangingPunct="1">
        <a:lnSpc>
          <a:spcPct val="70000"/>
        </a:lnSpc>
        <a:spcBef>
          <a:spcPct val="0"/>
        </a:spcBef>
        <a:spcAft>
          <a:spcPct val="0"/>
        </a:spcAft>
        <a:defRPr sz="4400" b="1">
          <a:solidFill>
            <a:schemeClr val="accent1"/>
          </a:solidFill>
          <a:latin typeface="Arial Black" pitchFamily="34" charset="0"/>
        </a:defRPr>
      </a:lvl8pPr>
      <a:lvl9pPr marL="1828800" algn="l" rtl="0" eaLnBrk="1" fontAlgn="base" hangingPunct="1">
        <a:lnSpc>
          <a:spcPct val="70000"/>
        </a:lnSpc>
        <a:spcBef>
          <a:spcPct val="0"/>
        </a:spcBef>
        <a:spcAft>
          <a:spcPct val="0"/>
        </a:spcAft>
        <a:defRPr sz="4400" b="1">
          <a:solidFill>
            <a:schemeClr val="accent1"/>
          </a:solidFill>
          <a:latin typeface="Arial Black" pitchFamily="34" charset="0"/>
        </a:defRPr>
      </a:lvl9pPr>
    </p:titleStyle>
    <p:bodyStyle>
      <a:lvl1pPr marL="228600" indent="-228600" algn="l" rtl="0" eaLnBrk="1" fontAlgn="base" hangingPunct="1">
        <a:lnSpc>
          <a:spcPct val="100000"/>
        </a:lnSpc>
        <a:spcBef>
          <a:spcPts val="300"/>
        </a:spcBef>
        <a:spcAft>
          <a:spcPts val="0"/>
        </a:spcAft>
        <a:buClr>
          <a:schemeClr val="tx2"/>
        </a:buClr>
        <a:buFont typeface="Arial" pitchFamily="34" charset="0"/>
        <a:buChar char="•"/>
        <a:defRPr sz="1400">
          <a:solidFill>
            <a:schemeClr val="tx2"/>
          </a:solidFill>
          <a:latin typeface="Museo Sans For Dell" pitchFamily="2" charset="0"/>
          <a:ea typeface="Museo Sans For Dell" pitchFamily="2" charset="0"/>
          <a:cs typeface="+mn-cs"/>
        </a:defRPr>
      </a:lvl1pPr>
      <a:lvl2pPr marL="574675" indent="-223838" algn="l" rtl="0" eaLnBrk="1" fontAlgn="base" hangingPunct="1">
        <a:lnSpc>
          <a:spcPct val="100000"/>
        </a:lnSpc>
        <a:spcBef>
          <a:spcPts val="300"/>
        </a:spcBef>
        <a:spcAft>
          <a:spcPts val="0"/>
        </a:spcAft>
        <a:buClr>
          <a:schemeClr val="tx2"/>
        </a:buClr>
        <a:buSzPct val="100000"/>
        <a:buFont typeface="Museo Sans For Dell" pitchFamily="2" charset="0"/>
        <a:buChar char="–"/>
        <a:defRPr sz="1200" baseline="0">
          <a:solidFill>
            <a:schemeClr val="tx2"/>
          </a:solidFill>
          <a:latin typeface="Museo Sans For Dell" pitchFamily="2" charset="0"/>
          <a:ea typeface="Museo Sans For Dell" pitchFamily="2" charset="0"/>
        </a:defRPr>
      </a:lvl2pPr>
      <a:lvl3pPr marL="909638" indent="-220663" algn="l" rtl="0" eaLnBrk="1" fontAlgn="base" hangingPunct="1">
        <a:lnSpc>
          <a:spcPct val="100000"/>
        </a:lnSpc>
        <a:spcBef>
          <a:spcPts val="300"/>
        </a:spcBef>
        <a:spcAft>
          <a:spcPts val="0"/>
        </a:spcAft>
        <a:buClr>
          <a:schemeClr val="tx2"/>
        </a:buClr>
        <a:buFont typeface="Museo Sans For Dell" pitchFamily="2" charset="0"/>
        <a:buChar char="›"/>
        <a:defRPr sz="1000">
          <a:solidFill>
            <a:schemeClr val="tx2"/>
          </a:solidFill>
          <a:latin typeface="Museo Sans For Dell" pitchFamily="2" charset="0"/>
          <a:ea typeface="Museo Sans For Dell" pitchFamily="2" charset="0"/>
        </a:defRPr>
      </a:lvl3pPr>
      <a:lvl4pPr marL="1246188" indent="-222250" algn="l" rtl="0" eaLnBrk="1" fontAlgn="base" hangingPunct="1">
        <a:lnSpc>
          <a:spcPct val="100000"/>
        </a:lnSpc>
        <a:spcBef>
          <a:spcPts val="300"/>
        </a:spcBef>
        <a:spcAft>
          <a:spcPct val="0"/>
        </a:spcAft>
        <a:buClr>
          <a:schemeClr val="tx1"/>
        </a:buClr>
        <a:buFont typeface="Courier New" panose="02070309020205020404" pitchFamily="49" charset="0"/>
        <a:buChar char="o"/>
        <a:defRPr sz="1000">
          <a:solidFill>
            <a:schemeClr val="tx1"/>
          </a:solidFill>
          <a:latin typeface="Museo Sans For Dell" pitchFamily="2" charset="0"/>
          <a:ea typeface="Museo Sans For Dell" pitchFamily="2" charset="0"/>
        </a:defRPr>
      </a:lvl4pPr>
      <a:lvl5pPr marL="1608138" indent="-236538" algn="l" rtl="0" eaLnBrk="1" fontAlgn="base" hangingPunct="1">
        <a:lnSpc>
          <a:spcPct val="90000"/>
        </a:lnSpc>
        <a:spcBef>
          <a:spcPts val="800"/>
        </a:spcBef>
        <a:spcAft>
          <a:spcPct val="0"/>
        </a:spcAft>
        <a:buClr>
          <a:schemeClr val="bg1"/>
        </a:buClr>
        <a:buFont typeface="Museo For Dell 300" pitchFamily="50" charset="0"/>
        <a:buChar char="–"/>
        <a:defRPr sz="1800">
          <a:solidFill>
            <a:schemeClr val="bg2"/>
          </a:solidFill>
          <a:latin typeface="Museo Sans For Dell" pitchFamily="2" charset="0"/>
          <a:ea typeface="Museo Sans For Dell" pitchFamily="2" charset="0"/>
        </a:defRPr>
      </a:lvl5pPr>
      <a:lvl6pPr marL="20653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6pPr>
      <a:lvl7pPr marL="25225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7pPr>
      <a:lvl8pPr marL="29797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8pPr>
      <a:lvl9pPr marL="34369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8" name="Title Placeholder 21"/>
          <p:cNvSpPr>
            <a:spLocks noGrp="1"/>
          </p:cNvSpPr>
          <p:nvPr>
            <p:ph type="title"/>
          </p:nvPr>
        </p:nvSpPr>
        <p:spPr bwMode="auto">
          <a:xfrm>
            <a:off x="274322" y="271886"/>
            <a:ext cx="7930595" cy="64008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smtClean="0"/>
              <a:t>Click to edit content page title </a:t>
            </a:r>
          </a:p>
        </p:txBody>
      </p:sp>
      <p:sp>
        <p:nvSpPr>
          <p:cNvPr id="1029" name="Text Placeholder 12"/>
          <p:cNvSpPr>
            <a:spLocks noGrp="1"/>
          </p:cNvSpPr>
          <p:nvPr>
            <p:ph type="body" idx="1"/>
          </p:nvPr>
        </p:nvSpPr>
        <p:spPr bwMode="auto">
          <a:xfrm>
            <a:off x="274322" y="1280160"/>
            <a:ext cx="7926969" cy="320040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smtClean="0"/>
              <a:t>Click to edit text</a:t>
            </a:r>
          </a:p>
          <a:p>
            <a:pPr lvl="1"/>
            <a:r>
              <a:rPr lang="en-US" dirty="0" smtClean="0"/>
              <a:t>Second level</a:t>
            </a:r>
          </a:p>
          <a:p>
            <a:pPr lvl="2"/>
            <a:r>
              <a:rPr lang="en-US" dirty="0" smtClean="0"/>
              <a:t>Third level</a:t>
            </a:r>
          </a:p>
          <a:p>
            <a:pPr lvl="3"/>
            <a:r>
              <a:rPr lang="en-US" sz="1000" dirty="0" smtClean="0"/>
              <a:t>Fourth level</a:t>
            </a:r>
            <a:endParaRPr lang="en-US" dirty="0" smtClean="0"/>
          </a:p>
        </p:txBody>
      </p:sp>
      <p:sp>
        <p:nvSpPr>
          <p:cNvPr id="16" name="TextBox 15" hidden="1"/>
          <p:cNvSpPr txBox="1"/>
          <p:nvPr/>
        </p:nvSpPr>
        <p:spPr>
          <a:xfrm>
            <a:off x="1895478" y="4825328"/>
            <a:ext cx="649537" cy="124650"/>
          </a:xfrm>
          <a:prstGeom prst="rect">
            <a:avLst/>
          </a:prstGeom>
          <a:noFill/>
        </p:spPr>
        <p:txBody>
          <a:bodyPr wrap="square" lIns="0" tIns="0" rIns="0" bIns="0" rtlCol="0" anchor="ctr">
            <a:spAutoFit/>
          </a:bodyPr>
          <a:lstStyle/>
          <a:p>
            <a:pPr>
              <a:lnSpc>
                <a:spcPct val="90000"/>
              </a:lnSpc>
              <a:spcBef>
                <a:spcPts val="600"/>
              </a:spcBef>
              <a:spcAft>
                <a:spcPts val="0"/>
              </a:spcAft>
              <a:buClr>
                <a:srgbClr val="0085C3"/>
              </a:buClr>
            </a:pPr>
            <a:fld id="{E00CF047-7350-4707-AA1A-E56FA69586CC}" type="datetime1">
              <a:rPr lang="en-US" sz="900" smtClean="0">
                <a:solidFill>
                  <a:srgbClr val="444444">
                    <a:lumMod val="50000"/>
                    <a:lumOff val="50000"/>
                  </a:srgbClr>
                </a:solidFill>
                <a:latin typeface="Museo Sans For Dell"/>
              </a:rPr>
              <a:pPr>
                <a:lnSpc>
                  <a:spcPct val="90000"/>
                </a:lnSpc>
                <a:spcBef>
                  <a:spcPts val="600"/>
                </a:spcBef>
                <a:spcAft>
                  <a:spcPts val="0"/>
                </a:spcAft>
                <a:buClr>
                  <a:srgbClr val="0085C3"/>
                </a:buClr>
              </a:pPr>
              <a:t>9/20/2015</a:t>
            </a:fld>
            <a:endParaRPr lang="en-US" sz="900" dirty="0" smtClean="0">
              <a:solidFill>
                <a:srgbClr val="444444">
                  <a:lumMod val="50000"/>
                  <a:lumOff val="50000"/>
                </a:srgbClr>
              </a:solidFill>
              <a:latin typeface="Museo Sans For Dell"/>
            </a:endParaRPr>
          </a:p>
        </p:txBody>
      </p:sp>
      <p:sp>
        <p:nvSpPr>
          <p:cNvPr id="13" name="TextBox 12" hidden="1"/>
          <p:cNvSpPr txBox="1"/>
          <p:nvPr/>
        </p:nvSpPr>
        <p:spPr>
          <a:xfrm>
            <a:off x="1895478" y="4825328"/>
            <a:ext cx="649537" cy="124650"/>
          </a:xfrm>
          <a:prstGeom prst="rect">
            <a:avLst/>
          </a:prstGeom>
          <a:noFill/>
        </p:spPr>
        <p:txBody>
          <a:bodyPr wrap="square" lIns="0" tIns="0" rIns="0" bIns="0" rtlCol="0" anchor="ctr">
            <a:spAutoFit/>
          </a:bodyPr>
          <a:lstStyle/>
          <a:p>
            <a:pPr>
              <a:lnSpc>
                <a:spcPct val="90000"/>
              </a:lnSpc>
              <a:spcBef>
                <a:spcPts val="600"/>
              </a:spcBef>
              <a:spcAft>
                <a:spcPts val="0"/>
              </a:spcAft>
              <a:buClr>
                <a:srgbClr val="0085C3"/>
              </a:buClr>
            </a:pPr>
            <a:fld id="{E00CF047-7350-4707-AA1A-E56FA69586CC}" type="datetime1">
              <a:rPr lang="en-US" sz="900" smtClean="0">
                <a:solidFill>
                  <a:srgbClr val="444444">
                    <a:lumMod val="50000"/>
                    <a:lumOff val="50000"/>
                  </a:srgbClr>
                </a:solidFill>
                <a:latin typeface="Museo Sans For Dell"/>
              </a:rPr>
              <a:pPr>
                <a:lnSpc>
                  <a:spcPct val="90000"/>
                </a:lnSpc>
                <a:spcBef>
                  <a:spcPts val="600"/>
                </a:spcBef>
                <a:spcAft>
                  <a:spcPts val="0"/>
                </a:spcAft>
                <a:buClr>
                  <a:srgbClr val="0085C3"/>
                </a:buClr>
              </a:pPr>
              <a:t>9/20/2015</a:t>
            </a:fld>
            <a:endParaRPr lang="en-US" sz="900" dirty="0" smtClean="0">
              <a:solidFill>
                <a:srgbClr val="444444">
                  <a:lumMod val="50000"/>
                  <a:lumOff val="50000"/>
                </a:srgbClr>
              </a:solidFill>
              <a:latin typeface="Museo Sans For Dell"/>
            </a:endParaRPr>
          </a:p>
        </p:txBody>
      </p:sp>
      <p:pic>
        <p:nvPicPr>
          <p:cNvPr id="21" name="Picture 20" descr="dell_gray_logo.png"/>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bwMode="black">
          <a:xfrm>
            <a:off x="8414829" y="4548083"/>
            <a:ext cx="470835" cy="470835"/>
          </a:xfrm>
          <a:prstGeom prst="rect">
            <a:avLst/>
          </a:prstGeom>
        </p:spPr>
      </p:pic>
      <p:sp>
        <p:nvSpPr>
          <p:cNvPr id="14" name="TextBox 13"/>
          <p:cNvSpPr txBox="1"/>
          <p:nvPr userDrawn="1"/>
        </p:nvSpPr>
        <p:spPr>
          <a:xfrm>
            <a:off x="199489" y="4655648"/>
            <a:ext cx="1200970" cy="258532"/>
          </a:xfrm>
          <a:prstGeom prst="rect">
            <a:avLst/>
          </a:prstGeom>
          <a:noFill/>
        </p:spPr>
        <p:txBody>
          <a:bodyPr wrap="none" rtlCol="0">
            <a:spAutoFit/>
          </a:bodyPr>
          <a:lstStyle/>
          <a:p>
            <a:pPr>
              <a:lnSpc>
                <a:spcPct val="90000"/>
              </a:lnSpc>
              <a:spcBef>
                <a:spcPts val="600"/>
              </a:spcBef>
              <a:spcAft>
                <a:spcPts val="0"/>
              </a:spcAft>
              <a:buClr>
                <a:srgbClr val="0085C3"/>
              </a:buClr>
            </a:pPr>
            <a:r>
              <a:rPr lang="en-US" sz="1050" b="1" dirty="0" smtClean="0">
                <a:solidFill>
                  <a:srgbClr val="444444">
                    <a:lumMod val="60000"/>
                    <a:lumOff val="40000"/>
                  </a:srgbClr>
                </a:solidFill>
                <a:latin typeface="Museo Sans For Dell"/>
              </a:rPr>
              <a:t>Dell World</a:t>
            </a:r>
            <a:r>
              <a:rPr lang="en-US" sz="1200" dirty="0" smtClean="0">
                <a:solidFill>
                  <a:srgbClr val="444444">
                    <a:lumMod val="60000"/>
                    <a:lumOff val="40000"/>
                  </a:srgbClr>
                </a:solidFill>
                <a:latin typeface="Museo Sans For Dell"/>
              </a:rPr>
              <a:t> </a:t>
            </a:r>
            <a:r>
              <a:rPr lang="en-US" sz="1050" dirty="0" smtClean="0">
                <a:solidFill>
                  <a:srgbClr val="444444">
                    <a:lumMod val="60000"/>
                    <a:lumOff val="40000"/>
                  </a:srgbClr>
                </a:solidFill>
                <a:latin typeface="Museo Sans For Dell"/>
              </a:rPr>
              <a:t>2014</a:t>
            </a:r>
            <a:endParaRPr lang="en-US" sz="1200" dirty="0" smtClean="0">
              <a:solidFill>
                <a:srgbClr val="444444">
                  <a:lumMod val="60000"/>
                  <a:lumOff val="40000"/>
                </a:srgbClr>
              </a:solidFill>
              <a:latin typeface="Museo Sans For Dell"/>
            </a:endParaRPr>
          </a:p>
        </p:txBody>
      </p:sp>
    </p:spTree>
    <p:extLst>
      <p:ext uri="{BB962C8B-B14F-4D97-AF65-F5344CB8AC3E}">
        <p14:creationId xmlns:p14="http://schemas.microsoft.com/office/powerpoint/2010/main" val="1940696088"/>
      </p:ext>
    </p:extLst>
  </p:cSld>
  <p:clrMap bg1="dk2" tx1="lt1" bg2="dk1" tx2="lt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3" r:id="rId5"/>
    <p:sldLayoutId id="2147484444" r:id="rId6"/>
    <p:sldLayoutId id="2147484445" r:id="rId7"/>
    <p:sldLayoutId id="2147484463" r:id="rId8"/>
    <p:sldLayoutId id="2147484465" r:id="rId9"/>
  </p:sldLayoutIdLst>
  <p:transition spd="med">
    <p:wipe dir="r"/>
  </p:transition>
  <p:timing>
    <p:tnLst>
      <p:par>
        <p:cTn id="1" dur="indefinite" restart="never" nodeType="tmRoot"/>
      </p:par>
    </p:tnLst>
  </p:timing>
  <p:hf hdr="0" ftr="0" dt="0"/>
  <p:txStyles>
    <p:titleStyle>
      <a:lvl1pPr algn="l" rtl="0" eaLnBrk="1" fontAlgn="base" hangingPunct="1">
        <a:lnSpc>
          <a:spcPct val="90000"/>
        </a:lnSpc>
        <a:spcBef>
          <a:spcPct val="0"/>
        </a:spcBef>
        <a:spcAft>
          <a:spcPct val="0"/>
        </a:spcAft>
        <a:defRPr sz="2800" b="0" cap="none" baseline="0">
          <a:solidFill>
            <a:schemeClr val="bg1"/>
          </a:solidFill>
          <a:latin typeface="Museo Sans For Dell" panose="02000000000000000000" pitchFamily="2" charset="0"/>
          <a:ea typeface="Museo Sans For Dell" panose="02000000000000000000" pitchFamily="2" charset="0"/>
          <a:cs typeface="+mj-cs"/>
        </a:defRPr>
      </a:lvl1pPr>
      <a:lvl2pPr algn="l" rtl="0" eaLnBrk="1" fontAlgn="base" hangingPunct="1">
        <a:lnSpc>
          <a:spcPct val="80000"/>
        </a:lnSpc>
        <a:spcBef>
          <a:spcPct val="0"/>
        </a:spcBef>
        <a:spcAft>
          <a:spcPct val="0"/>
        </a:spcAft>
        <a:defRPr sz="3200" b="1">
          <a:solidFill>
            <a:schemeClr val="accent1"/>
          </a:solidFill>
          <a:latin typeface="Arial Black" pitchFamily="34" charset="0"/>
        </a:defRPr>
      </a:lvl2pPr>
      <a:lvl3pPr algn="l" rtl="0" eaLnBrk="1" fontAlgn="base" hangingPunct="1">
        <a:lnSpc>
          <a:spcPct val="80000"/>
        </a:lnSpc>
        <a:spcBef>
          <a:spcPct val="0"/>
        </a:spcBef>
        <a:spcAft>
          <a:spcPct val="0"/>
        </a:spcAft>
        <a:defRPr sz="3200" b="1">
          <a:solidFill>
            <a:schemeClr val="accent1"/>
          </a:solidFill>
          <a:latin typeface="Arial Black" pitchFamily="34" charset="0"/>
        </a:defRPr>
      </a:lvl3pPr>
      <a:lvl4pPr algn="l" rtl="0" eaLnBrk="1" fontAlgn="base" hangingPunct="1">
        <a:lnSpc>
          <a:spcPct val="80000"/>
        </a:lnSpc>
        <a:spcBef>
          <a:spcPct val="0"/>
        </a:spcBef>
        <a:spcAft>
          <a:spcPct val="0"/>
        </a:spcAft>
        <a:defRPr sz="3200" b="1">
          <a:solidFill>
            <a:schemeClr val="accent1"/>
          </a:solidFill>
          <a:latin typeface="Arial Black" pitchFamily="34" charset="0"/>
        </a:defRPr>
      </a:lvl4pPr>
      <a:lvl5pPr algn="l" rtl="0" eaLnBrk="1" fontAlgn="base" hangingPunct="1">
        <a:lnSpc>
          <a:spcPct val="80000"/>
        </a:lnSpc>
        <a:spcBef>
          <a:spcPct val="0"/>
        </a:spcBef>
        <a:spcAft>
          <a:spcPct val="0"/>
        </a:spcAft>
        <a:defRPr sz="3200" b="1">
          <a:solidFill>
            <a:schemeClr val="accent1"/>
          </a:solidFill>
          <a:latin typeface="Arial Black" pitchFamily="34" charset="0"/>
        </a:defRPr>
      </a:lvl5pPr>
      <a:lvl6pPr marL="457200" algn="l" rtl="0" eaLnBrk="1" fontAlgn="base" hangingPunct="1">
        <a:lnSpc>
          <a:spcPct val="70000"/>
        </a:lnSpc>
        <a:spcBef>
          <a:spcPct val="0"/>
        </a:spcBef>
        <a:spcAft>
          <a:spcPct val="0"/>
        </a:spcAft>
        <a:defRPr sz="4400" b="1">
          <a:solidFill>
            <a:schemeClr val="accent1"/>
          </a:solidFill>
          <a:latin typeface="Arial Black" pitchFamily="34" charset="0"/>
        </a:defRPr>
      </a:lvl6pPr>
      <a:lvl7pPr marL="914400" algn="l" rtl="0" eaLnBrk="1" fontAlgn="base" hangingPunct="1">
        <a:lnSpc>
          <a:spcPct val="70000"/>
        </a:lnSpc>
        <a:spcBef>
          <a:spcPct val="0"/>
        </a:spcBef>
        <a:spcAft>
          <a:spcPct val="0"/>
        </a:spcAft>
        <a:defRPr sz="4400" b="1">
          <a:solidFill>
            <a:schemeClr val="accent1"/>
          </a:solidFill>
          <a:latin typeface="Arial Black" pitchFamily="34" charset="0"/>
        </a:defRPr>
      </a:lvl7pPr>
      <a:lvl8pPr marL="1371600" algn="l" rtl="0" eaLnBrk="1" fontAlgn="base" hangingPunct="1">
        <a:lnSpc>
          <a:spcPct val="70000"/>
        </a:lnSpc>
        <a:spcBef>
          <a:spcPct val="0"/>
        </a:spcBef>
        <a:spcAft>
          <a:spcPct val="0"/>
        </a:spcAft>
        <a:defRPr sz="4400" b="1">
          <a:solidFill>
            <a:schemeClr val="accent1"/>
          </a:solidFill>
          <a:latin typeface="Arial Black" pitchFamily="34" charset="0"/>
        </a:defRPr>
      </a:lvl8pPr>
      <a:lvl9pPr marL="1828800" algn="l" rtl="0" eaLnBrk="1" fontAlgn="base" hangingPunct="1">
        <a:lnSpc>
          <a:spcPct val="70000"/>
        </a:lnSpc>
        <a:spcBef>
          <a:spcPct val="0"/>
        </a:spcBef>
        <a:spcAft>
          <a:spcPct val="0"/>
        </a:spcAft>
        <a:defRPr sz="4400" b="1">
          <a:solidFill>
            <a:schemeClr val="accent1"/>
          </a:solidFill>
          <a:latin typeface="Arial Black" pitchFamily="34" charset="0"/>
        </a:defRPr>
      </a:lvl9pPr>
    </p:titleStyle>
    <p:bodyStyle>
      <a:lvl1pPr marL="228600" indent="-228600" algn="l" rtl="0" eaLnBrk="1" fontAlgn="base" hangingPunct="1">
        <a:lnSpc>
          <a:spcPct val="100000"/>
        </a:lnSpc>
        <a:spcBef>
          <a:spcPts val="1200"/>
        </a:spcBef>
        <a:spcAft>
          <a:spcPts val="0"/>
        </a:spcAft>
        <a:buClr>
          <a:srgbClr val="AAAAAA"/>
        </a:buClr>
        <a:buFont typeface="Arial" pitchFamily="34" charset="0"/>
        <a:buChar char="•"/>
        <a:defRPr sz="1400">
          <a:solidFill>
            <a:schemeClr val="bg2"/>
          </a:solidFill>
          <a:latin typeface="Museo Sans For Dell" pitchFamily="2" charset="0"/>
          <a:ea typeface="Museo Sans For Dell" pitchFamily="2" charset="0"/>
          <a:cs typeface="+mn-cs"/>
        </a:defRPr>
      </a:lvl1pPr>
      <a:lvl2pPr marL="574675" indent="-233363" algn="l" rtl="0" eaLnBrk="1" fontAlgn="base" hangingPunct="1">
        <a:lnSpc>
          <a:spcPct val="100000"/>
        </a:lnSpc>
        <a:spcBef>
          <a:spcPts val="300"/>
        </a:spcBef>
        <a:spcAft>
          <a:spcPts val="0"/>
        </a:spcAft>
        <a:buClr>
          <a:srgbClr val="AAAAAA"/>
        </a:buClr>
        <a:buFont typeface="Museo Sans For Dell" pitchFamily="2" charset="0"/>
        <a:buChar char="–"/>
        <a:defRPr sz="1200" baseline="0">
          <a:solidFill>
            <a:schemeClr val="bg2"/>
          </a:solidFill>
          <a:latin typeface="Museo Sans For Dell" pitchFamily="2" charset="0"/>
          <a:ea typeface="Museo Sans For Dell" pitchFamily="2" charset="0"/>
        </a:defRPr>
      </a:lvl2pPr>
      <a:lvl3pPr marL="909638" indent="-220663" algn="l" rtl="0" eaLnBrk="1" fontAlgn="base" hangingPunct="1">
        <a:lnSpc>
          <a:spcPct val="100000"/>
        </a:lnSpc>
        <a:spcBef>
          <a:spcPts val="300"/>
        </a:spcBef>
        <a:spcAft>
          <a:spcPts val="0"/>
        </a:spcAft>
        <a:buClr>
          <a:srgbClr val="AAAAAA"/>
        </a:buClr>
        <a:buFont typeface="Museo Sans For Dell" pitchFamily="2" charset="0"/>
        <a:buChar char="›"/>
        <a:defRPr sz="1000" baseline="0">
          <a:solidFill>
            <a:schemeClr val="bg2"/>
          </a:solidFill>
          <a:latin typeface="Museo Sans For Dell" pitchFamily="2" charset="0"/>
          <a:ea typeface="Museo Sans For Dell" pitchFamily="2" charset="0"/>
        </a:defRPr>
      </a:lvl3pPr>
      <a:lvl4pPr marL="1246188" indent="-222250" algn="l" rtl="0" eaLnBrk="1" fontAlgn="base" hangingPunct="1">
        <a:lnSpc>
          <a:spcPct val="90000"/>
        </a:lnSpc>
        <a:spcBef>
          <a:spcPts val="300"/>
        </a:spcBef>
        <a:spcAft>
          <a:spcPts val="0"/>
        </a:spcAft>
        <a:buClr>
          <a:srgbClr val="AAAAAA"/>
        </a:buClr>
        <a:buFont typeface="Courier New" panose="02070309020205020404" pitchFamily="49" charset="0"/>
        <a:buChar char="o"/>
        <a:defRPr sz="1000" baseline="0">
          <a:solidFill>
            <a:schemeClr val="bg2"/>
          </a:solidFill>
          <a:latin typeface="Museo Sans For Dell" pitchFamily="2" charset="0"/>
          <a:ea typeface="Museo Sans For Dell" pitchFamily="2" charset="0"/>
        </a:defRPr>
      </a:lvl4pPr>
      <a:lvl5pPr marL="1608138" indent="-236538" algn="l" rtl="0" eaLnBrk="1" fontAlgn="base" hangingPunct="1">
        <a:lnSpc>
          <a:spcPct val="90000"/>
        </a:lnSpc>
        <a:spcBef>
          <a:spcPts val="800"/>
        </a:spcBef>
        <a:spcAft>
          <a:spcPct val="0"/>
        </a:spcAft>
        <a:buClr>
          <a:schemeClr val="bg1"/>
        </a:buClr>
        <a:buFont typeface="Museo For Dell 300" pitchFamily="50" charset="0"/>
        <a:buChar char="–"/>
        <a:defRPr sz="1800">
          <a:solidFill>
            <a:schemeClr val="bg2"/>
          </a:solidFill>
          <a:latin typeface="Museo Sans For Dell" pitchFamily="2" charset="0"/>
          <a:ea typeface="Museo Sans For Dell" pitchFamily="2" charset="0"/>
        </a:defRPr>
      </a:lvl5pPr>
      <a:lvl6pPr marL="20653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6pPr>
      <a:lvl7pPr marL="25225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7pPr>
      <a:lvl8pPr marL="29797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8pPr>
      <a:lvl9pPr marL="34369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084" userDrawn="1">
          <p15:clr>
            <a:srgbClr val="F26B43"/>
          </p15:clr>
        </p15:guide>
        <p15:guide id="2" pos="2880"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8" name="Title Placeholder 21"/>
          <p:cNvSpPr>
            <a:spLocks noGrp="1"/>
          </p:cNvSpPr>
          <p:nvPr>
            <p:ph type="title"/>
          </p:nvPr>
        </p:nvSpPr>
        <p:spPr bwMode="auto">
          <a:xfrm>
            <a:off x="274322" y="271886"/>
            <a:ext cx="7930595" cy="64008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smtClean="0"/>
              <a:t>Click to edit content page title </a:t>
            </a:r>
          </a:p>
        </p:txBody>
      </p:sp>
      <p:sp>
        <p:nvSpPr>
          <p:cNvPr id="1029" name="Text Placeholder 12"/>
          <p:cNvSpPr>
            <a:spLocks noGrp="1"/>
          </p:cNvSpPr>
          <p:nvPr>
            <p:ph type="body" idx="1"/>
          </p:nvPr>
        </p:nvSpPr>
        <p:spPr bwMode="auto">
          <a:xfrm>
            <a:off x="274322" y="1280160"/>
            <a:ext cx="7926969" cy="320040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smtClean="0"/>
              <a:t>Click to edit text</a:t>
            </a:r>
          </a:p>
          <a:p>
            <a:pPr lvl="1"/>
            <a:r>
              <a:rPr lang="en-US" dirty="0" smtClean="0"/>
              <a:t>Second level</a:t>
            </a:r>
          </a:p>
          <a:p>
            <a:pPr lvl="2"/>
            <a:r>
              <a:rPr lang="en-US" dirty="0" smtClean="0"/>
              <a:t>Third level</a:t>
            </a:r>
          </a:p>
          <a:p>
            <a:pPr lvl="3"/>
            <a:r>
              <a:rPr lang="en-US" sz="1000" dirty="0" smtClean="0"/>
              <a:t>Fourth level</a:t>
            </a:r>
            <a:endParaRPr lang="en-US" dirty="0" smtClean="0"/>
          </a:p>
        </p:txBody>
      </p:sp>
      <p:sp>
        <p:nvSpPr>
          <p:cNvPr id="16" name="TextBox 15" hidden="1"/>
          <p:cNvSpPr txBox="1"/>
          <p:nvPr/>
        </p:nvSpPr>
        <p:spPr>
          <a:xfrm>
            <a:off x="1895478" y="4825328"/>
            <a:ext cx="649537" cy="124650"/>
          </a:xfrm>
          <a:prstGeom prst="rect">
            <a:avLst/>
          </a:prstGeom>
          <a:noFill/>
        </p:spPr>
        <p:txBody>
          <a:bodyPr wrap="square" lIns="0" tIns="0" rIns="0" bIns="0" rtlCol="0" anchor="ctr">
            <a:spAutoFit/>
          </a:bodyPr>
          <a:lstStyle/>
          <a:p>
            <a:pPr>
              <a:lnSpc>
                <a:spcPct val="90000"/>
              </a:lnSpc>
              <a:spcBef>
                <a:spcPts val="600"/>
              </a:spcBef>
              <a:spcAft>
                <a:spcPts val="0"/>
              </a:spcAft>
              <a:buClr>
                <a:srgbClr val="0085C3"/>
              </a:buClr>
            </a:pPr>
            <a:fld id="{E00CF047-7350-4707-AA1A-E56FA69586CC}" type="datetime1">
              <a:rPr lang="en-US" sz="900" smtClean="0">
                <a:solidFill>
                  <a:srgbClr val="444444">
                    <a:lumMod val="50000"/>
                    <a:lumOff val="50000"/>
                  </a:srgbClr>
                </a:solidFill>
                <a:latin typeface="Museo Sans For Dell"/>
              </a:rPr>
              <a:pPr>
                <a:lnSpc>
                  <a:spcPct val="90000"/>
                </a:lnSpc>
                <a:spcBef>
                  <a:spcPts val="600"/>
                </a:spcBef>
                <a:spcAft>
                  <a:spcPts val="0"/>
                </a:spcAft>
                <a:buClr>
                  <a:srgbClr val="0085C3"/>
                </a:buClr>
              </a:pPr>
              <a:t>9/20/2015</a:t>
            </a:fld>
            <a:endParaRPr lang="en-US" sz="900" dirty="0" smtClean="0">
              <a:solidFill>
                <a:srgbClr val="444444">
                  <a:lumMod val="50000"/>
                  <a:lumOff val="50000"/>
                </a:srgbClr>
              </a:solidFill>
              <a:latin typeface="Museo Sans For Dell"/>
            </a:endParaRPr>
          </a:p>
        </p:txBody>
      </p:sp>
      <p:sp>
        <p:nvSpPr>
          <p:cNvPr id="13" name="TextBox 12" hidden="1"/>
          <p:cNvSpPr txBox="1"/>
          <p:nvPr/>
        </p:nvSpPr>
        <p:spPr>
          <a:xfrm>
            <a:off x="1895478" y="4825328"/>
            <a:ext cx="649537" cy="124650"/>
          </a:xfrm>
          <a:prstGeom prst="rect">
            <a:avLst/>
          </a:prstGeom>
          <a:noFill/>
        </p:spPr>
        <p:txBody>
          <a:bodyPr wrap="square" lIns="0" tIns="0" rIns="0" bIns="0" rtlCol="0" anchor="ctr">
            <a:spAutoFit/>
          </a:bodyPr>
          <a:lstStyle/>
          <a:p>
            <a:pPr>
              <a:lnSpc>
                <a:spcPct val="90000"/>
              </a:lnSpc>
              <a:spcBef>
                <a:spcPts val="600"/>
              </a:spcBef>
              <a:spcAft>
                <a:spcPts val="0"/>
              </a:spcAft>
              <a:buClr>
                <a:srgbClr val="0085C3"/>
              </a:buClr>
            </a:pPr>
            <a:fld id="{E00CF047-7350-4707-AA1A-E56FA69586CC}" type="datetime1">
              <a:rPr lang="en-US" sz="900" smtClean="0">
                <a:solidFill>
                  <a:srgbClr val="444444">
                    <a:lumMod val="50000"/>
                    <a:lumOff val="50000"/>
                  </a:srgbClr>
                </a:solidFill>
                <a:latin typeface="Museo Sans For Dell"/>
              </a:rPr>
              <a:pPr>
                <a:lnSpc>
                  <a:spcPct val="90000"/>
                </a:lnSpc>
                <a:spcBef>
                  <a:spcPts val="600"/>
                </a:spcBef>
                <a:spcAft>
                  <a:spcPts val="0"/>
                </a:spcAft>
                <a:buClr>
                  <a:srgbClr val="0085C3"/>
                </a:buClr>
              </a:pPr>
              <a:t>9/20/2015</a:t>
            </a:fld>
            <a:endParaRPr lang="en-US" sz="900" dirty="0" smtClean="0">
              <a:solidFill>
                <a:srgbClr val="444444">
                  <a:lumMod val="50000"/>
                  <a:lumOff val="50000"/>
                </a:srgbClr>
              </a:solidFill>
              <a:latin typeface="Museo Sans For Dell"/>
            </a:endParaRPr>
          </a:p>
        </p:txBody>
      </p:sp>
      <p:pic>
        <p:nvPicPr>
          <p:cNvPr id="21" name="Picture 20" descr="dell_gray_logo.pn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bwMode="black">
          <a:xfrm>
            <a:off x="8414829" y="4548083"/>
            <a:ext cx="470835" cy="470835"/>
          </a:xfrm>
          <a:prstGeom prst="rect">
            <a:avLst/>
          </a:prstGeom>
        </p:spPr>
      </p:pic>
      <p:sp>
        <p:nvSpPr>
          <p:cNvPr id="14" name="TextBox 13"/>
          <p:cNvSpPr txBox="1"/>
          <p:nvPr userDrawn="1"/>
        </p:nvSpPr>
        <p:spPr>
          <a:xfrm>
            <a:off x="199489" y="4655648"/>
            <a:ext cx="1200970" cy="258532"/>
          </a:xfrm>
          <a:prstGeom prst="rect">
            <a:avLst/>
          </a:prstGeom>
          <a:noFill/>
        </p:spPr>
        <p:txBody>
          <a:bodyPr wrap="none" rtlCol="0">
            <a:spAutoFit/>
          </a:bodyPr>
          <a:lstStyle/>
          <a:p>
            <a:pPr>
              <a:lnSpc>
                <a:spcPct val="90000"/>
              </a:lnSpc>
              <a:spcBef>
                <a:spcPts val="600"/>
              </a:spcBef>
              <a:spcAft>
                <a:spcPts val="0"/>
              </a:spcAft>
              <a:buClr>
                <a:srgbClr val="0085C3"/>
              </a:buClr>
            </a:pPr>
            <a:r>
              <a:rPr lang="en-US" sz="1050" b="1" dirty="0" smtClean="0">
                <a:solidFill>
                  <a:srgbClr val="444444">
                    <a:lumMod val="60000"/>
                    <a:lumOff val="40000"/>
                  </a:srgbClr>
                </a:solidFill>
                <a:latin typeface="Museo Sans For Dell"/>
              </a:rPr>
              <a:t>Dell World</a:t>
            </a:r>
            <a:r>
              <a:rPr lang="en-US" sz="1200" dirty="0" smtClean="0">
                <a:solidFill>
                  <a:srgbClr val="444444">
                    <a:lumMod val="60000"/>
                    <a:lumOff val="40000"/>
                  </a:srgbClr>
                </a:solidFill>
                <a:latin typeface="Museo Sans For Dell"/>
              </a:rPr>
              <a:t> </a:t>
            </a:r>
            <a:r>
              <a:rPr lang="en-US" sz="1050" dirty="0" smtClean="0">
                <a:solidFill>
                  <a:srgbClr val="444444">
                    <a:lumMod val="60000"/>
                    <a:lumOff val="40000"/>
                  </a:srgbClr>
                </a:solidFill>
                <a:latin typeface="Museo Sans For Dell"/>
              </a:rPr>
              <a:t>2014</a:t>
            </a:r>
            <a:endParaRPr lang="en-US" sz="1200" dirty="0" smtClean="0">
              <a:solidFill>
                <a:srgbClr val="444444">
                  <a:lumMod val="60000"/>
                  <a:lumOff val="40000"/>
                </a:srgbClr>
              </a:solidFill>
              <a:latin typeface="Museo Sans For Dell"/>
            </a:endParaRPr>
          </a:p>
        </p:txBody>
      </p:sp>
    </p:spTree>
    <p:extLst>
      <p:ext uri="{BB962C8B-B14F-4D97-AF65-F5344CB8AC3E}">
        <p14:creationId xmlns:p14="http://schemas.microsoft.com/office/powerpoint/2010/main" val="146058810"/>
      </p:ext>
    </p:extLst>
  </p:cSld>
  <p:clrMap bg1="dk2" tx1="lt1" bg2="dk1" tx2="lt2" accent1="accent1" accent2="accent2" accent3="accent3" accent4="accent4" accent5="accent5" accent6="accent6" hlink="hlink" folHlink="folHlink"/>
  <p:sldLayoutIdLst>
    <p:sldLayoutId id="2147484448" r:id="rId1"/>
    <p:sldLayoutId id="2147484449" r:id="rId2"/>
    <p:sldLayoutId id="2147484450" r:id="rId3"/>
    <p:sldLayoutId id="2147484451" r:id="rId4"/>
    <p:sldLayoutId id="2147484452" r:id="rId5"/>
    <p:sldLayoutId id="2147484454" r:id="rId6"/>
  </p:sldLayoutIdLst>
  <p:transition spd="med">
    <p:wipe dir="r"/>
  </p:transition>
  <p:timing>
    <p:tnLst>
      <p:par>
        <p:cTn id="1" dur="indefinite" restart="never" nodeType="tmRoot"/>
      </p:par>
    </p:tnLst>
  </p:timing>
  <p:hf hdr="0" ftr="0" dt="0"/>
  <p:txStyles>
    <p:titleStyle>
      <a:lvl1pPr algn="l" rtl="0" eaLnBrk="1" fontAlgn="base" hangingPunct="1">
        <a:lnSpc>
          <a:spcPct val="90000"/>
        </a:lnSpc>
        <a:spcBef>
          <a:spcPct val="0"/>
        </a:spcBef>
        <a:spcAft>
          <a:spcPct val="0"/>
        </a:spcAft>
        <a:defRPr sz="2800" b="0" cap="none" baseline="0">
          <a:solidFill>
            <a:schemeClr val="bg1"/>
          </a:solidFill>
          <a:latin typeface="Museo Sans For Dell" panose="02000000000000000000" pitchFamily="2" charset="0"/>
          <a:ea typeface="Museo Sans For Dell" panose="02000000000000000000" pitchFamily="2" charset="0"/>
          <a:cs typeface="+mj-cs"/>
        </a:defRPr>
      </a:lvl1pPr>
      <a:lvl2pPr algn="l" rtl="0" eaLnBrk="1" fontAlgn="base" hangingPunct="1">
        <a:lnSpc>
          <a:spcPct val="80000"/>
        </a:lnSpc>
        <a:spcBef>
          <a:spcPct val="0"/>
        </a:spcBef>
        <a:spcAft>
          <a:spcPct val="0"/>
        </a:spcAft>
        <a:defRPr sz="3200" b="1">
          <a:solidFill>
            <a:schemeClr val="accent1"/>
          </a:solidFill>
          <a:latin typeface="Arial Black" pitchFamily="34" charset="0"/>
        </a:defRPr>
      </a:lvl2pPr>
      <a:lvl3pPr algn="l" rtl="0" eaLnBrk="1" fontAlgn="base" hangingPunct="1">
        <a:lnSpc>
          <a:spcPct val="80000"/>
        </a:lnSpc>
        <a:spcBef>
          <a:spcPct val="0"/>
        </a:spcBef>
        <a:spcAft>
          <a:spcPct val="0"/>
        </a:spcAft>
        <a:defRPr sz="3200" b="1">
          <a:solidFill>
            <a:schemeClr val="accent1"/>
          </a:solidFill>
          <a:latin typeface="Arial Black" pitchFamily="34" charset="0"/>
        </a:defRPr>
      </a:lvl3pPr>
      <a:lvl4pPr algn="l" rtl="0" eaLnBrk="1" fontAlgn="base" hangingPunct="1">
        <a:lnSpc>
          <a:spcPct val="80000"/>
        </a:lnSpc>
        <a:spcBef>
          <a:spcPct val="0"/>
        </a:spcBef>
        <a:spcAft>
          <a:spcPct val="0"/>
        </a:spcAft>
        <a:defRPr sz="3200" b="1">
          <a:solidFill>
            <a:schemeClr val="accent1"/>
          </a:solidFill>
          <a:latin typeface="Arial Black" pitchFamily="34" charset="0"/>
        </a:defRPr>
      </a:lvl4pPr>
      <a:lvl5pPr algn="l" rtl="0" eaLnBrk="1" fontAlgn="base" hangingPunct="1">
        <a:lnSpc>
          <a:spcPct val="80000"/>
        </a:lnSpc>
        <a:spcBef>
          <a:spcPct val="0"/>
        </a:spcBef>
        <a:spcAft>
          <a:spcPct val="0"/>
        </a:spcAft>
        <a:defRPr sz="3200" b="1">
          <a:solidFill>
            <a:schemeClr val="accent1"/>
          </a:solidFill>
          <a:latin typeface="Arial Black" pitchFamily="34" charset="0"/>
        </a:defRPr>
      </a:lvl5pPr>
      <a:lvl6pPr marL="457200" algn="l" rtl="0" eaLnBrk="1" fontAlgn="base" hangingPunct="1">
        <a:lnSpc>
          <a:spcPct val="70000"/>
        </a:lnSpc>
        <a:spcBef>
          <a:spcPct val="0"/>
        </a:spcBef>
        <a:spcAft>
          <a:spcPct val="0"/>
        </a:spcAft>
        <a:defRPr sz="4400" b="1">
          <a:solidFill>
            <a:schemeClr val="accent1"/>
          </a:solidFill>
          <a:latin typeface="Arial Black" pitchFamily="34" charset="0"/>
        </a:defRPr>
      </a:lvl6pPr>
      <a:lvl7pPr marL="914400" algn="l" rtl="0" eaLnBrk="1" fontAlgn="base" hangingPunct="1">
        <a:lnSpc>
          <a:spcPct val="70000"/>
        </a:lnSpc>
        <a:spcBef>
          <a:spcPct val="0"/>
        </a:spcBef>
        <a:spcAft>
          <a:spcPct val="0"/>
        </a:spcAft>
        <a:defRPr sz="4400" b="1">
          <a:solidFill>
            <a:schemeClr val="accent1"/>
          </a:solidFill>
          <a:latin typeface="Arial Black" pitchFamily="34" charset="0"/>
        </a:defRPr>
      </a:lvl7pPr>
      <a:lvl8pPr marL="1371600" algn="l" rtl="0" eaLnBrk="1" fontAlgn="base" hangingPunct="1">
        <a:lnSpc>
          <a:spcPct val="70000"/>
        </a:lnSpc>
        <a:spcBef>
          <a:spcPct val="0"/>
        </a:spcBef>
        <a:spcAft>
          <a:spcPct val="0"/>
        </a:spcAft>
        <a:defRPr sz="4400" b="1">
          <a:solidFill>
            <a:schemeClr val="accent1"/>
          </a:solidFill>
          <a:latin typeface="Arial Black" pitchFamily="34" charset="0"/>
        </a:defRPr>
      </a:lvl8pPr>
      <a:lvl9pPr marL="1828800" algn="l" rtl="0" eaLnBrk="1" fontAlgn="base" hangingPunct="1">
        <a:lnSpc>
          <a:spcPct val="70000"/>
        </a:lnSpc>
        <a:spcBef>
          <a:spcPct val="0"/>
        </a:spcBef>
        <a:spcAft>
          <a:spcPct val="0"/>
        </a:spcAft>
        <a:defRPr sz="4400" b="1">
          <a:solidFill>
            <a:schemeClr val="accent1"/>
          </a:solidFill>
          <a:latin typeface="Arial Black" pitchFamily="34" charset="0"/>
        </a:defRPr>
      </a:lvl9pPr>
    </p:titleStyle>
    <p:bodyStyle>
      <a:lvl1pPr marL="228600" indent="-228600" algn="l" rtl="0" eaLnBrk="1" fontAlgn="base" hangingPunct="1">
        <a:lnSpc>
          <a:spcPct val="100000"/>
        </a:lnSpc>
        <a:spcBef>
          <a:spcPts val="1200"/>
        </a:spcBef>
        <a:spcAft>
          <a:spcPts val="0"/>
        </a:spcAft>
        <a:buClr>
          <a:srgbClr val="AAAAAA"/>
        </a:buClr>
        <a:buFont typeface="Arial" pitchFamily="34" charset="0"/>
        <a:buChar char="•"/>
        <a:defRPr sz="1400">
          <a:solidFill>
            <a:schemeClr val="bg2"/>
          </a:solidFill>
          <a:latin typeface="Museo Sans For Dell" pitchFamily="2" charset="0"/>
          <a:ea typeface="Museo Sans For Dell" pitchFamily="2" charset="0"/>
          <a:cs typeface="+mn-cs"/>
        </a:defRPr>
      </a:lvl1pPr>
      <a:lvl2pPr marL="574675" indent="-233363" algn="l" rtl="0" eaLnBrk="1" fontAlgn="base" hangingPunct="1">
        <a:lnSpc>
          <a:spcPct val="100000"/>
        </a:lnSpc>
        <a:spcBef>
          <a:spcPts val="300"/>
        </a:spcBef>
        <a:spcAft>
          <a:spcPts val="0"/>
        </a:spcAft>
        <a:buClr>
          <a:srgbClr val="AAAAAA"/>
        </a:buClr>
        <a:buFont typeface="Museo Sans For Dell" pitchFamily="2" charset="0"/>
        <a:buChar char="–"/>
        <a:defRPr sz="1200" baseline="0">
          <a:solidFill>
            <a:schemeClr val="bg2"/>
          </a:solidFill>
          <a:latin typeface="Museo Sans For Dell" pitchFamily="2" charset="0"/>
          <a:ea typeface="Museo Sans For Dell" pitchFamily="2" charset="0"/>
        </a:defRPr>
      </a:lvl2pPr>
      <a:lvl3pPr marL="909638" indent="-220663" algn="l" rtl="0" eaLnBrk="1" fontAlgn="base" hangingPunct="1">
        <a:lnSpc>
          <a:spcPct val="100000"/>
        </a:lnSpc>
        <a:spcBef>
          <a:spcPts val="300"/>
        </a:spcBef>
        <a:spcAft>
          <a:spcPts val="0"/>
        </a:spcAft>
        <a:buClr>
          <a:srgbClr val="AAAAAA"/>
        </a:buClr>
        <a:buFont typeface="Museo Sans For Dell" pitchFamily="2" charset="0"/>
        <a:buChar char="›"/>
        <a:defRPr sz="1000" baseline="0">
          <a:solidFill>
            <a:schemeClr val="bg2"/>
          </a:solidFill>
          <a:latin typeface="Museo Sans For Dell" pitchFamily="2" charset="0"/>
          <a:ea typeface="Museo Sans For Dell" pitchFamily="2" charset="0"/>
        </a:defRPr>
      </a:lvl3pPr>
      <a:lvl4pPr marL="1246188" indent="-222250" algn="l" rtl="0" eaLnBrk="1" fontAlgn="base" hangingPunct="1">
        <a:lnSpc>
          <a:spcPct val="90000"/>
        </a:lnSpc>
        <a:spcBef>
          <a:spcPts val="300"/>
        </a:spcBef>
        <a:spcAft>
          <a:spcPts val="0"/>
        </a:spcAft>
        <a:buClr>
          <a:srgbClr val="AAAAAA"/>
        </a:buClr>
        <a:buFont typeface="Courier New" panose="02070309020205020404" pitchFamily="49" charset="0"/>
        <a:buChar char="o"/>
        <a:defRPr sz="1000" baseline="0">
          <a:solidFill>
            <a:schemeClr val="bg2"/>
          </a:solidFill>
          <a:latin typeface="Museo Sans For Dell" pitchFamily="2" charset="0"/>
          <a:ea typeface="Museo Sans For Dell" pitchFamily="2" charset="0"/>
        </a:defRPr>
      </a:lvl4pPr>
      <a:lvl5pPr marL="1608138" indent="-236538" algn="l" rtl="0" eaLnBrk="1" fontAlgn="base" hangingPunct="1">
        <a:lnSpc>
          <a:spcPct val="90000"/>
        </a:lnSpc>
        <a:spcBef>
          <a:spcPts val="800"/>
        </a:spcBef>
        <a:spcAft>
          <a:spcPct val="0"/>
        </a:spcAft>
        <a:buClr>
          <a:schemeClr val="bg1"/>
        </a:buClr>
        <a:buFont typeface="Museo For Dell 300" pitchFamily="50" charset="0"/>
        <a:buChar char="–"/>
        <a:defRPr sz="1800">
          <a:solidFill>
            <a:schemeClr val="bg2"/>
          </a:solidFill>
          <a:latin typeface="Museo Sans For Dell" pitchFamily="2" charset="0"/>
          <a:ea typeface="Museo Sans For Dell" pitchFamily="2" charset="0"/>
        </a:defRPr>
      </a:lvl5pPr>
      <a:lvl6pPr marL="20653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6pPr>
      <a:lvl7pPr marL="25225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7pPr>
      <a:lvl8pPr marL="29797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8pPr>
      <a:lvl9pPr marL="3436938" indent="-236538" algn="l" rtl="0" eaLnBrk="1" fontAlgn="base" hangingPunct="1">
        <a:lnSpc>
          <a:spcPct val="95000"/>
        </a:lnSpc>
        <a:spcBef>
          <a:spcPct val="30000"/>
        </a:spcBef>
        <a:spcAft>
          <a:spcPct val="0"/>
        </a:spcAft>
        <a:buClr>
          <a:schemeClr val="accent1"/>
        </a:buClr>
        <a:buFont typeface="Arial" charset="0"/>
        <a:buChar char="–"/>
        <a:defRPr sz="1600">
          <a:solidFill>
            <a:schemeClr val="accent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084" userDrawn="1">
          <p15:clr>
            <a:srgbClr val="F26B43"/>
          </p15:clr>
        </p15:guide>
        <p15:guide id="2" pos="2880"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5000">
              <a:srgbClr val="313132"/>
            </a:gs>
            <a:gs pos="100000">
              <a:schemeClr val="tx1">
                <a:lumMod val="85000"/>
                <a:lumOff val="1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646159"/>
            <a:ext cx="8229600" cy="394846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itle Placeholder 11"/>
          <p:cNvSpPr>
            <a:spLocks noGrp="1"/>
          </p:cNvSpPr>
          <p:nvPr>
            <p:ph type="title"/>
          </p:nvPr>
        </p:nvSpPr>
        <p:spPr>
          <a:xfrm>
            <a:off x="457200" y="61273"/>
            <a:ext cx="8229600" cy="451196"/>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pic>
        <p:nvPicPr>
          <p:cNvPr id="8" name="Picture 7" descr="puppet-logo-white.eps"/>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8347189" y="4472415"/>
            <a:ext cx="458141" cy="459754"/>
          </a:xfrm>
          <a:prstGeom prst="rect">
            <a:avLst/>
          </a:prstGeom>
        </p:spPr>
      </p:pic>
    </p:spTree>
    <p:extLst>
      <p:ext uri="{BB962C8B-B14F-4D97-AF65-F5344CB8AC3E}">
        <p14:creationId xmlns:p14="http://schemas.microsoft.com/office/powerpoint/2010/main" val="1939094747"/>
      </p:ext>
    </p:extLst>
  </p:cSld>
  <p:clrMap bg1="lt1" tx1="dk1" bg2="lt2" tx2="dk2" accent1="accent1" accent2="accent2" accent3="accent3" accent4="accent4" accent5="accent5" accent6="accent6" hlink="hlink" folHlink="folHlink"/>
  <p:sldLayoutIdLst>
    <p:sldLayoutId id="2147484456" r:id="rId1"/>
    <p:sldLayoutId id="2147484457" r:id="rId2"/>
    <p:sldLayoutId id="2147484458" r:id="rId3"/>
    <p:sldLayoutId id="2147484459" r:id="rId4"/>
    <p:sldLayoutId id="2147484460" r:id="rId5"/>
  </p:sldLayoutIdLst>
  <p:txStyles>
    <p:titleStyle>
      <a:lvl1pPr algn="l" defTabSz="457200" rtl="0" eaLnBrk="1" latinLnBrk="0" hangingPunct="1">
        <a:spcBef>
          <a:spcPct val="0"/>
        </a:spcBef>
        <a:buNone/>
        <a:defRPr sz="3200" b="1" kern="1200">
          <a:solidFill>
            <a:schemeClr val="accent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64.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9.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4.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64.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image" Target="../media/image16.png"/><Relationship Id="rId7" Type="http://schemas.openxmlformats.org/officeDocument/2006/relationships/hyperlink" Target="https://www.google.com/url?q=http://www.extremetech.com/computing/137970-microsoft-prices-surface-tablet-at-500-but-is-it-cheap-enough-to-beat-the-ipad&amp;sa=U&amp;ei=waG9U8b8Kaic8gHnvYC4Cw&amp;ved=0CBoQ9QEwAg&amp;usg=AFQjCNFXGIg3F5O2txo4lxgvPTj_mqFs-A" TargetMode="External"/><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notesSlide" Target="../notesSlides/notesSlide11.xml"/><Relationship Id="rId16"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3.png"/><Relationship Id="rId5" Type="http://schemas.openxmlformats.org/officeDocument/2006/relationships/image" Target="../media/image18.png"/><Relationship Id="rId15" Type="http://schemas.openxmlformats.org/officeDocument/2006/relationships/image" Target="../media/image27.png"/><Relationship Id="rId10" Type="http://schemas.openxmlformats.org/officeDocument/2006/relationships/image" Target="../media/image22.png"/><Relationship Id="rId19" Type="http://schemas.openxmlformats.org/officeDocument/2006/relationships/image" Target="../media/image31.png"/><Relationship Id="rId4" Type="http://schemas.openxmlformats.org/officeDocument/2006/relationships/image" Target="../media/image17.gif"/><Relationship Id="rId9" Type="http://schemas.openxmlformats.org/officeDocument/2006/relationships/image" Target="../media/image21.png"/><Relationship Id="rId14" Type="http://schemas.openxmlformats.org/officeDocument/2006/relationships/image" Target="../media/image26.jpeg"/></Relationships>
</file>

<file path=ppt/slides/_rels/slide12.xml.rels><?xml version="1.0" encoding="UTF-8" standalone="yes"?>
<Relationships xmlns="http://schemas.openxmlformats.org/package/2006/relationships"><Relationship Id="rId8" Type="http://schemas.openxmlformats.org/officeDocument/2006/relationships/image" Target="../media/image36.jpeg"/><Relationship Id="rId13" Type="http://schemas.microsoft.com/office/2007/relationships/hdphoto" Target="../media/hdphoto6.wdp"/><Relationship Id="rId18" Type="http://schemas.openxmlformats.org/officeDocument/2006/relationships/image" Target="../media/image41.png"/><Relationship Id="rId3" Type="http://schemas.openxmlformats.org/officeDocument/2006/relationships/image" Target="../media/image32.png"/><Relationship Id="rId7" Type="http://schemas.openxmlformats.org/officeDocument/2006/relationships/hyperlink" Target="http://www.vmware.com/" TargetMode="External"/><Relationship Id="rId12" Type="http://schemas.openxmlformats.org/officeDocument/2006/relationships/image" Target="../media/image38.png"/><Relationship Id="rId17" Type="http://schemas.microsoft.com/office/2007/relationships/hdphoto" Target="../media/hdphoto8.wdp"/><Relationship Id="rId2" Type="http://schemas.openxmlformats.org/officeDocument/2006/relationships/hyperlink" Target="http://lsvp.com/wp-content/uploads/2011/09/nutanix-logo-transparent-hirez300.png" TargetMode="External"/><Relationship Id="rId16" Type="http://schemas.openxmlformats.org/officeDocument/2006/relationships/image" Target="../media/image40.png"/><Relationship Id="rId1" Type="http://schemas.openxmlformats.org/officeDocument/2006/relationships/slideLayout" Target="../slideLayouts/slideLayout1.xml"/><Relationship Id="rId6" Type="http://schemas.openxmlformats.org/officeDocument/2006/relationships/image" Target="../media/image35.jpeg"/><Relationship Id="rId11" Type="http://schemas.microsoft.com/office/2007/relationships/hdphoto" Target="../media/hdphoto5.wdp"/><Relationship Id="rId5" Type="http://schemas.openxmlformats.org/officeDocument/2006/relationships/image" Target="../media/image34.png"/><Relationship Id="rId15" Type="http://schemas.microsoft.com/office/2007/relationships/hdphoto" Target="../media/hdphoto7.wdp"/><Relationship Id="rId10" Type="http://schemas.openxmlformats.org/officeDocument/2006/relationships/image" Target="../media/image37.png"/><Relationship Id="rId19" Type="http://schemas.microsoft.com/office/2007/relationships/hdphoto" Target="../media/hdphoto9.wdp"/><Relationship Id="rId4" Type="http://schemas.openxmlformats.org/officeDocument/2006/relationships/image" Target="../media/image33.png"/><Relationship Id="rId9" Type="http://schemas.openxmlformats.org/officeDocument/2006/relationships/image" Target="../media/image17.gif"/><Relationship Id="rId14" Type="http://schemas.openxmlformats.org/officeDocument/2006/relationships/image" Target="../media/image39.png"/></Relationships>
</file>

<file path=ppt/slides/_rels/slide1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8" Type="http://schemas.openxmlformats.org/officeDocument/2006/relationships/image" Target="../media/image17.gif"/><Relationship Id="rId3" Type="http://schemas.openxmlformats.org/officeDocument/2006/relationships/image" Target="../media/image43.png"/><Relationship Id="rId7"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hyperlink" Target="https://www.google.com/url?q=http://www.extremetech.com/computing/137970-microsoft-prices-surface-tablet-at-500-but-is-it-cheap-enough-to-beat-the-ipad&amp;sa=U&amp;ei=waG9U8b8Kaic8gHnvYC4Cw&amp;ved=0CBoQ9QEwAg&amp;usg=AFQjCNFXGIg3F5O2txo4lxgvPTj_mqFs-A" TargetMode="External"/><Relationship Id="rId11" Type="http://schemas.openxmlformats.org/officeDocument/2006/relationships/image" Target="../media/image21.png"/><Relationship Id="rId5" Type="http://schemas.openxmlformats.org/officeDocument/2006/relationships/image" Target="../media/image44.jpeg"/><Relationship Id="rId10" Type="http://schemas.openxmlformats.org/officeDocument/2006/relationships/image" Target="../media/image47.png"/><Relationship Id="rId4" Type="http://schemas.openxmlformats.org/officeDocument/2006/relationships/hyperlink" Target="http://www.vmware.com/" TargetMode="External"/><Relationship Id="rId9" Type="http://schemas.openxmlformats.org/officeDocument/2006/relationships/image" Target="../media/image46.jpeg"/></Relationships>
</file>

<file path=ppt/slides/_rels/slide15.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8.jpeg"/><Relationship Id="rId7" Type="http://schemas.microsoft.com/office/2007/relationships/hdphoto" Target="../media/hdphoto10.wdp"/><Relationship Id="rId12" Type="http://schemas.openxmlformats.org/officeDocument/2006/relationships/image" Target="../media/image5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1.png"/><Relationship Id="rId11" Type="http://schemas.openxmlformats.org/officeDocument/2006/relationships/image" Target="../media/image55.png"/><Relationship Id="rId5" Type="http://schemas.openxmlformats.org/officeDocument/2006/relationships/image" Target="../media/image50.png"/><Relationship Id="rId10" Type="http://schemas.openxmlformats.org/officeDocument/2006/relationships/image" Target="../media/image54.jpeg"/><Relationship Id="rId4" Type="http://schemas.openxmlformats.org/officeDocument/2006/relationships/image" Target="../media/image49.jpeg"/><Relationship Id="rId9" Type="http://schemas.openxmlformats.org/officeDocument/2006/relationships/image" Target="../media/image5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59.jpeg"/><Relationship Id="rId4" Type="http://schemas.openxmlformats.org/officeDocument/2006/relationships/image" Target="../media/image58.png"/></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67.gif"/><Relationship Id="rId18" Type="http://schemas.openxmlformats.org/officeDocument/2006/relationships/image" Target="../media/image72.png"/><Relationship Id="rId3" Type="http://schemas.openxmlformats.org/officeDocument/2006/relationships/image" Target="../media/image60.png"/><Relationship Id="rId21" Type="http://schemas.openxmlformats.org/officeDocument/2006/relationships/image" Target="../media/image75.png"/><Relationship Id="rId7" Type="http://schemas.openxmlformats.org/officeDocument/2006/relationships/image" Target="../media/image64.png"/><Relationship Id="rId12" Type="http://schemas.openxmlformats.org/officeDocument/2006/relationships/image" Target="../media/image66.png"/><Relationship Id="rId17" Type="http://schemas.openxmlformats.org/officeDocument/2006/relationships/image" Target="../media/image71.png"/><Relationship Id="rId2" Type="http://schemas.openxmlformats.org/officeDocument/2006/relationships/notesSlide" Target="../notesSlides/notesSlide16.xml"/><Relationship Id="rId16" Type="http://schemas.openxmlformats.org/officeDocument/2006/relationships/image" Target="../media/image70.png"/><Relationship Id="rId20" Type="http://schemas.openxmlformats.org/officeDocument/2006/relationships/image" Target="../media/image74.png"/><Relationship Id="rId1" Type="http://schemas.openxmlformats.org/officeDocument/2006/relationships/slideLayout" Target="../slideLayouts/slideLayout1.xml"/><Relationship Id="rId6" Type="http://schemas.openxmlformats.org/officeDocument/2006/relationships/image" Target="../media/image63.png"/><Relationship Id="rId11" Type="http://schemas.openxmlformats.org/officeDocument/2006/relationships/image" Target="../media/image65.png"/><Relationship Id="rId5" Type="http://schemas.openxmlformats.org/officeDocument/2006/relationships/image" Target="../media/image62.jpeg"/><Relationship Id="rId15" Type="http://schemas.openxmlformats.org/officeDocument/2006/relationships/image" Target="../media/image69.png"/><Relationship Id="rId10" Type="http://schemas.openxmlformats.org/officeDocument/2006/relationships/image" Target="../media/image20.jpeg"/><Relationship Id="rId19" Type="http://schemas.openxmlformats.org/officeDocument/2006/relationships/image" Target="../media/image73.png"/><Relationship Id="rId4" Type="http://schemas.openxmlformats.org/officeDocument/2006/relationships/image" Target="../media/image61.png"/><Relationship Id="rId9" Type="http://schemas.openxmlformats.org/officeDocument/2006/relationships/hyperlink" Target="https://www.google.com/url?q=http://www.extremetech.com/computing/137970-microsoft-prices-surface-tablet-at-500-but-is-it-cheap-enough-to-beat-the-ipad&amp;sa=U&amp;ei=waG9U8b8Kaic8gHnvYC4Cw&amp;ved=0CBoQ9QEwAg&amp;usg=AFQjCNFXGIg3F5O2txo4lxgvPTj_mqFs-A" TargetMode="External"/><Relationship Id="rId14" Type="http://schemas.openxmlformats.org/officeDocument/2006/relationships/image" Target="../media/image68.gi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rot="2280000">
            <a:off x="5276509" y="-827481"/>
            <a:ext cx="5449989" cy="2323632"/>
          </a:xfrm>
          <a:prstGeom prst="rect">
            <a:avLst/>
          </a:prstGeom>
          <a:solidFill>
            <a:schemeClr val="tx1"/>
          </a:solidFill>
          <a:effectLst/>
        </p:spPr>
        <p:txBody>
          <a:bodyPr wrap="square" lIns="114300" tIns="85725" rIns="85725" bIns="85725" rtlCol="0" anchor="ctr">
            <a:noAutofit/>
          </a:bodyPr>
          <a:lstStyle/>
          <a:p>
            <a:pPr algn="ctr">
              <a:lnSpc>
                <a:spcPct val="90000"/>
              </a:lnSpc>
              <a:spcBef>
                <a:spcPts val="600"/>
              </a:spcBef>
              <a:spcAft>
                <a:spcPts val="0"/>
              </a:spcAft>
            </a:pPr>
            <a:endParaRPr lang="en-US" sz="2000" dirty="0">
              <a:solidFill>
                <a:srgbClr val="FFFFFF"/>
              </a:solidFill>
              <a:latin typeface="Museo Sans For Dell"/>
            </a:endParaRPr>
          </a:p>
        </p:txBody>
      </p:sp>
      <p:sp>
        <p:nvSpPr>
          <p:cNvPr id="14" name="Rectangle 13"/>
          <p:cNvSpPr/>
          <p:nvPr/>
        </p:nvSpPr>
        <p:spPr>
          <a:xfrm rot="2280000">
            <a:off x="1832058" y="538579"/>
            <a:ext cx="10723401" cy="573091"/>
          </a:xfrm>
          <a:prstGeom prst="rect">
            <a:avLst/>
          </a:prstGeom>
          <a:solidFill>
            <a:schemeClr val="accent4">
              <a:alpha val="75000"/>
            </a:schemeClr>
          </a:solidFill>
          <a:effectLst/>
        </p:spPr>
        <p:txBody>
          <a:bodyPr wrap="square" lIns="114300" tIns="85725" rIns="85725" bIns="85725" rtlCol="0" anchor="ctr">
            <a:noAutofit/>
          </a:bodyPr>
          <a:lstStyle/>
          <a:p>
            <a:pPr algn="ctr">
              <a:lnSpc>
                <a:spcPct val="90000"/>
              </a:lnSpc>
              <a:spcBef>
                <a:spcPts val="600"/>
              </a:spcBef>
              <a:spcAft>
                <a:spcPts val="0"/>
              </a:spcAft>
            </a:pPr>
            <a:endParaRPr lang="en-US" sz="2000" dirty="0">
              <a:solidFill>
                <a:srgbClr val="FFFFFF"/>
              </a:solidFill>
              <a:latin typeface="Museo Sans For Dell"/>
            </a:endParaRPr>
          </a:p>
        </p:txBody>
      </p:sp>
      <p:sp>
        <p:nvSpPr>
          <p:cNvPr id="3" name="Rectangle 2"/>
          <p:cNvSpPr/>
          <p:nvPr/>
        </p:nvSpPr>
        <p:spPr>
          <a:xfrm>
            <a:off x="0" y="3124400"/>
            <a:ext cx="9144000" cy="2019101"/>
          </a:xfrm>
          <a:prstGeom prst="rect">
            <a:avLst/>
          </a:prstGeom>
          <a:solidFill>
            <a:schemeClr val="accent1"/>
          </a:solidFill>
          <a:effectLst/>
        </p:spPr>
        <p:txBody>
          <a:bodyPr wrap="square" lIns="114300" tIns="85725" rIns="85725" bIns="85725" rtlCol="0" anchor="ctr">
            <a:noAutofit/>
          </a:bodyPr>
          <a:lstStyle/>
          <a:p>
            <a:pPr algn="ctr">
              <a:lnSpc>
                <a:spcPct val="90000"/>
              </a:lnSpc>
              <a:spcBef>
                <a:spcPts val="375"/>
              </a:spcBef>
              <a:spcAft>
                <a:spcPts val="0"/>
              </a:spcAft>
            </a:pPr>
            <a:endParaRPr lang="en-US" sz="1300" dirty="0">
              <a:solidFill>
                <a:srgbClr val="444444"/>
              </a:solidFill>
              <a:latin typeface="Museo Sans For Dell"/>
            </a:endParaRPr>
          </a:p>
        </p:txBody>
      </p:sp>
      <p:sp>
        <p:nvSpPr>
          <p:cNvPr id="2" name="Text Placeholder 1"/>
          <p:cNvSpPr>
            <a:spLocks noGrp="1"/>
          </p:cNvSpPr>
          <p:nvPr>
            <p:ph type="body" sz="quarter" idx="4294967295"/>
          </p:nvPr>
        </p:nvSpPr>
        <p:spPr>
          <a:xfrm>
            <a:off x="239910" y="3401419"/>
            <a:ext cx="7758787" cy="950499"/>
          </a:xfrm>
        </p:spPr>
        <p:txBody>
          <a:bodyPr>
            <a:normAutofit/>
          </a:bodyPr>
          <a:lstStyle/>
          <a:p>
            <a:pPr marL="0" indent="0">
              <a:buNone/>
            </a:pPr>
            <a:r>
              <a:rPr lang="en-US" sz="2800" dirty="0">
                <a:solidFill>
                  <a:schemeClr val="tx1"/>
                </a:solidFill>
              </a:rPr>
              <a:t>Enabling the software-defined data center</a:t>
            </a:r>
          </a:p>
        </p:txBody>
      </p:sp>
      <p:sp>
        <p:nvSpPr>
          <p:cNvPr id="12" name="Text Placeholder 1"/>
          <p:cNvSpPr txBox="1">
            <a:spLocks/>
          </p:cNvSpPr>
          <p:nvPr/>
        </p:nvSpPr>
        <p:spPr bwMode="auto">
          <a:xfrm>
            <a:off x="267551" y="4023283"/>
            <a:ext cx="7391400" cy="1095626"/>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marL="0" indent="0" algn="l" rtl="0" eaLnBrk="1" fontAlgn="base" hangingPunct="1">
              <a:lnSpc>
                <a:spcPct val="90000"/>
              </a:lnSpc>
              <a:spcBef>
                <a:spcPts val="1920"/>
              </a:spcBef>
              <a:spcAft>
                <a:spcPts val="0"/>
              </a:spcAft>
              <a:buClr>
                <a:schemeClr val="bg1"/>
              </a:buClr>
              <a:buFont typeface="Arial"/>
              <a:buNone/>
              <a:defRPr sz="5800">
                <a:solidFill>
                  <a:schemeClr val="tx1"/>
                </a:solidFill>
                <a:latin typeface="Museo Sans For Dell" pitchFamily="2" charset="0"/>
                <a:ea typeface="Museo Sans For Dell" pitchFamily="2" charset="0"/>
                <a:cs typeface="+mn-cs"/>
              </a:defRPr>
            </a:lvl1pPr>
            <a:lvl2pPr marL="546099" marR="0" indent="0" algn="l" defTabSz="914400" rtl="0" eaLnBrk="1" fontAlgn="base" latinLnBrk="0" hangingPunct="1">
              <a:lnSpc>
                <a:spcPct val="90000"/>
              </a:lnSpc>
              <a:spcBef>
                <a:spcPts val="480"/>
              </a:spcBef>
              <a:spcAft>
                <a:spcPts val="0"/>
              </a:spcAft>
              <a:buClr>
                <a:schemeClr val="bg1"/>
              </a:buClr>
              <a:buSzTx/>
              <a:buFont typeface="Arial"/>
              <a:buNone/>
              <a:tabLst/>
              <a:defRPr sz="4500" baseline="0">
                <a:solidFill>
                  <a:schemeClr val="tx1"/>
                </a:solidFill>
                <a:latin typeface="Museo Sans For Dell" pitchFamily="2" charset="0"/>
                <a:ea typeface="Museo Sans For Dell" pitchFamily="2" charset="0"/>
              </a:defRPr>
            </a:lvl2pPr>
            <a:lvl3pPr marL="1102360" indent="0" algn="l" rtl="0" eaLnBrk="1" fontAlgn="base" hangingPunct="1">
              <a:lnSpc>
                <a:spcPct val="90000"/>
              </a:lnSpc>
              <a:spcBef>
                <a:spcPts val="480"/>
              </a:spcBef>
              <a:spcAft>
                <a:spcPts val="0"/>
              </a:spcAft>
              <a:buClr>
                <a:schemeClr val="bg1"/>
              </a:buClr>
              <a:buFont typeface="Arial"/>
              <a:buNone/>
              <a:defRPr sz="4500" baseline="0">
                <a:solidFill>
                  <a:schemeClr val="tx1"/>
                </a:solidFill>
                <a:latin typeface="Museo Sans For Dell" pitchFamily="2" charset="0"/>
                <a:ea typeface="Museo Sans For Dell" pitchFamily="2" charset="0"/>
              </a:defRPr>
            </a:lvl3pPr>
            <a:lvl4pPr marL="1638301" indent="0" algn="l" rtl="0" eaLnBrk="1" fontAlgn="base" hangingPunct="1">
              <a:lnSpc>
                <a:spcPct val="90000"/>
              </a:lnSpc>
              <a:spcBef>
                <a:spcPts val="480"/>
              </a:spcBef>
              <a:spcAft>
                <a:spcPts val="0"/>
              </a:spcAft>
              <a:buClr>
                <a:srgbClr val="AAAAAA"/>
              </a:buClr>
              <a:buFont typeface="Museo For Dell 300" pitchFamily="50" charset="0"/>
              <a:buNone/>
              <a:defRPr sz="4500">
                <a:solidFill>
                  <a:schemeClr val="tx1"/>
                </a:solidFill>
                <a:latin typeface="Museo Sans For Dell" pitchFamily="2" charset="0"/>
                <a:ea typeface="Museo Sans For Dell" pitchFamily="2" charset="0"/>
              </a:defRPr>
            </a:lvl4pPr>
            <a:lvl5pPr marL="2194560" indent="0" algn="l" rtl="0" eaLnBrk="1" fontAlgn="base" hangingPunct="1">
              <a:lnSpc>
                <a:spcPct val="90000"/>
              </a:lnSpc>
              <a:spcBef>
                <a:spcPts val="1280"/>
              </a:spcBef>
              <a:spcAft>
                <a:spcPct val="0"/>
              </a:spcAft>
              <a:buClr>
                <a:schemeClr val="bg1"/>
              </a:buClr>
              <a:buFont typeface="Museo For Dell 300" pitchFamily="50" charset="0"/>
              <a:buNone/>
              <a:defRPr sz="4500">
                <a:solidFill>
                  <a:schemeClr val="tx1"/>
                </a:solidFill>
                <a:latin typeface="Museo Sans For Dell" pitchFamily="2" charset="0"/>
                <a:ea typeface="Museo Sans For Dell" pitchFamily="2" charset="0"/>
              </a:defRPr>
            </a:lvl5pPr>
            <a:lvl6pPr marL="3304541" indent="-378461" algn="l" rtl="0" eaLnBrk="1" fontAlgn="base" hangingPunct="1">
              <a:lnSpc>
                <a:spcPct val="95000"/>
              </a:lnSpc>
              <a:spcBef>
                <a:spcPct val="30000"/>
              </a:spcBef>
              <a:spcAft>
                <a:spcPct val="0"/>
              </a:spcAft>
              <a:buClr>
                <a:schemeClr val="accent1"/>
              </a:buClr>
              <a:buFont typeface="Arial" charset="0"/>
              <a:buChar char="–"/>
              <a:defRPr sz="2600">
                <a:solidFill>
                  <a:schemeClr val="accent1"/>
                </a:solidFill>
                <a:latin typeface="+mn-lt"/>
              </a:defRPr>
            </a:lvl6pPr>
            <a:lvl7pPr marL="4036061" indent="-378461" algn="l" rtl="0" eaLnBrk="1" fontAlgn="base" hangingPunct="1">
              <a:lnSpc>
                <a:spcPct val="95000"/>
              </a:lnSpc>
              <a:spcBef>
                <a:spcPct val="30000"/>
              </a:spcBef>
              <a:spcAft>
                <a:spcPct val="0"/>
              </a:spcAft>
              <a:buClr>
                <a:schemeClr val="accent1"/>
              </a:buClr>
              <a:buFont typeface="Arial" charset="0"/>
              <a:buChar char="–"/>
              <a:defRPr sz="2600">
                <a:solidFill>
                  <a:schemeClr val="accent1"/>
                </a:solidFill>
                <a:latin typeface="+mn-lt"/>
              </a:defRPr>
            </a:lvl7pPr>
            <a:lvl8pPr marL="4767581" indent="-378461" algn="l" rtl="0" eaLnBrk="1" fontAlgn="base" hangingPunct="1">
              <a:lnSpc>
                <a:spcPct val="95000"/>
              </a:lnSpc>
              <a:spcBef>
                <a:spcPct val="30000"/>
              </a:spcBef>
              <a:spcAft>
                <a:spcPct val="0"/>
              </a:spcAft>
              <a:buClr>
                <a:schemeClr val="accent1"/>
              </a:buClr>
              <a:buFont typeface="Arial" charset="0"/>
              <a:buChar char="–"/>
              <a:defRPr sz="2600">
                <a:solidFill>
                  <a:schemeClr val="accent1"/>
                </a:solidFill>
                <a:latin typeface="+mn-lt"/>
              </a:defRPr>
            </a:lvl8pPr>
            <a:lvl9pPr marL="5499101" indent="-378461" algn="l" rtl="0" eaLnBrk="1" fontAlgn="base" hangingPunct="1">
              <a:lnSpc>
                <a:spcPct val="95000"/>
              </a:lnSpc>
              <a:spcBef>
                <a:spcPct val="30000"/>
              </a:spcBef>
              <a:spcAft>
                <a:spcPct val="0"/>
              </a:spcAft>
              <a:buClr>
                <a:schemeClr val="accent1"/>
              </a:buClr>
              <a:buFont typeface="Arial" charset="0"/>
              <a:buChar char="–"/>
              <a:defRPr sz="2600">
                <a:solidFill>
                  <a:schemeClr val="accent1"/>
                </a:solidFill>
                <a:latin typeface="+mn-lt"/>
              </a:defRPr>
            </a:lvl9pPr>
          </a:lstStyle>
          <a:p>
            <a:pPr>
              <a:spcBef>
                <a:spcPts val="600"/>
              </a:spcBef>
              <a:buClr>
                <a:srgbClr val="0085C3"/>
              </a:buClr>
            </a:pPr>
            <a:r>
              <a:rPr lang="en-US" sz="1800" b="1" dirty="0" smtClean="0">
                <a:solidFill>
                  <a:srgbClr val="FFFFFF"/>
                </a:solidFill>
              </a:rPr>
              <a:t>Steve Oakley</a:t>
            </a:r>
            <a:endParaRPr lang="en-US" sz="1800" b="1" dirty="0" smtClean="0">
              <a:solidFill>
                <a:srgbClr val="FFFFFF"/>
              </a:solidFill>
            </a:endParaRPr>
          </a:p>
          <a:p>
            <a:pPr>
              <a:spcBef>
                <a:spcPts val="600"/>
              </a:spcBef>
              <a:buClr>
                <a:srgbClr val="0085C3"/>
              </a:buClr>
            </a:pPr>
            <a:r>
              <a:rPr lang="en-US" sz="1200" b="1" dirty="0" smtClean="0">
                <a:solidFill>
                  <a:srgbClr val="FFFFFF"/>
                </a:solidFill>
              </a:rPr>
              <a:t>Enterprise Solutions Consultant - Dell</a:t>
            </a:r>
            <a:endParaRPr lang="en-US" sz="1200" b="1" dirty="0">
              <a:solidFill>
                <a:srgbClr val="FFFFFF"/>
              </a:solidFill>
            </a:endParaRPr>
          </a:p>
          <a:p>
            <a:pPr>
              <a:spcBef>
                <a:spcPts val="600"/>
              </a:spcBef>
              <a:buClr>
                <a:srgbClr val="0085C3"/>
              </a:buClr>
            </a:pPr>
            <a:r>
              <a:rPr lang="en-US" sz="1200" b="1" dirty="0" smtClean="0">
                <a:solidFill>
                  <a:srgbClr val="FFFFFF"/>
                </a:solidFill>
              </a:rPr>
              <a:t>September 2015</a:t>
            </a:r>
            <a:endParaRPr lang="en-US" sz="1200" b="1" dirty="0" smtClean="0">
              <a:solidFill>
                <a:srgbClr val="FFFFFF"/>
              </a:solidFill>
            </a:endParaRPr>
          </a:p>
          <a:p>
            <a:pPr>
              <a:lnSpc>
                <a:spcPct val="60000"/>
              </a:lnSpc>
              <a:buClr>
                <a:srgbClr val="0085C3"/>
              </a:buClr>
            </a:pPr>
            <a:endParaRPr lang="en-US" sz="1800" dirty="0">
              <a:solidFill>
                <a:srgbClr val="FFFFFF"/>
              </a:solidFill>
            </a:endParaRPr>
          </a:p>
        </p:txBody>
      </p:sp>
      <p:pic>
        <p:nvPicPr>
          <p:cNvPr id="11" name="Picture 9" descr="whit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black">
          <a:xfrm>
            <a:off x="8456870" y="4552951"/>
            <a:ext cx="406797" cy="406797"/>
          </a:xfrm>
          <a:prstGeom prst="rect">
            <a:avLst/>
          </a:prstGeom>
          <a:noFill/>
          <a:ln w="9525">
            <a:noFill/>
            <a:miter lim="800000"/>
            <a:headEnd/>
            <a:tailEnd/>
          </a:ln>
        </p:spPr>
      </p:pic>
      <p:sp>
        <p:nvSpPr>
          <p:cNvPr id="4" name="AutoShape 2" descr="Image result for michigan state university"/>
          <p:cNvSpPr>
            <a:spLocks noChangeAspect="1" noChangeArrowheads="1"/>
          </p:cNvSpPr>
          <p:nvPr/>
        </p:nvSpPr>
        <p:spPr bwMode="auto">
          <a:xfrm>
            <a:off x="-394437" y="-441717"/>
            <a:ext cx="1323975" cy="13239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857734075"/>
      </p:ext>
    </p:extLst>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5" name="Right Triangle 24" hidden="1"/>
          <p:cNvSpPr/>
          <p:nvPr/>
        </p:nvSpPr>
        <p:spPr>
          <a:xfrm flipH="1">
            <a:off x="6946704" y="748019"/>
            <a:ext cx="2464589" cy="4555933"/>
          </a:xfrm>
          <a:custGeom>
            <a:avLst/>
            <a:gdLst>
              <a:gd name="connsiteX0" fmla="*/ 0 w 2464589"/>
              <a:gd name="connsiteY0" fmla="*/ 4486485 h 4486485"/>
              <a:gd name="connsiteX1" fmla="*/ 0 w 2464589"/>
              <a:gd name="connsiteY1" fmla="*/ 0 h 4486485"/>
              <a:gd name="connsiteX2" fmla="*/ 2464589 w 2464589"/>
              <a:gd name="connsiteY2" fmla="*/ 4486485 h 4486485"/>
              <a:gd name="connsiteX3" fmla="*/ 0 w 2464589"/>
              <a:gd name="connsiteY3" fmla="*/ 4486485 h 4486485"/>
              <a:gd name="connsiteX0" fmla="*/ 0 w 2464589"/>
              <a:gd name="connsiteY0" fmla="*/ 4555933 h 4555933"/>
              <a:gd name="connsiteX1" fmla="*/ 34724 w 2464589"/>
              <a:gd name="connsiteY1" fmla="*/ 0 h 4555933"/>
              <a:gd name="connsiteX2" fmla="*/ 2464589 w 2464589"/>
              <a:gd name="connsiteY2" fmla="*/ 4555933 h 4555933"/>
              <a:gd name="connsiteX3" fmla="*/ 0 w 2464589"/>
              <a:gd name="connsiteY3" fmla="*/ 4555933 h 4555933"/>
            </a:gdLst>
            <a:ahLst/>
            <a:cxnLst>
              <a:cxn ang="0">
                <a:pos x="connsiteX0" y="connsiteY0"/>
              </a:cxn>
              <a:cxn ang="0">
                <a:pos x="connsiteX1" y="connsiteY1"/>
              </a:cxn>
              <a:cxn ang="0">
                <a:pos x="connsiteX2" y="connsiteY2"/>
              </a:cxn>
              <a:cxn ang="0">
                <a:pos x="connsiteX3" y="connsiteY3"/>
              </a:cxn>
            </a:cxnLst>
            <a:rect l="l" t="t" r="r" b="b"/>
            <a:pathLst>
              <a:path w="2464589" h="4555933">
                <a:moveTo>
                  <a:pt x="0" y="4555933"/>
                </a:moveTo>
                <a:lnTo>
                  <a:pt x="34724" y="0"/>
                </a:lnTo>
                <a:lnTo>
                  <a:pt x="2464589" y="4555933"/>
                </a:lnTo>
                <a:lnTo>
                  <a:pt x="0" y="4555933"/>
                </a:lnTo>
                <a:close/>
              </a:path>
            </a:pathLst>
          </a:custGeom>
          <a:solidFill>
            <a:srgbClr val="71C6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b="1" dirty="0" smtClean="0">
                <a:solidFill>
                  <a:schemeClr val="tx2"/>
                </a:solidFill>
              </a:rPr>
              <a:t>Change:</a:t>
            </a:r>
            <a:r>
              <a:rPr lang="en-US" dirty="0" smtClean="0">
                <a:solidFill>
                  <a:schemeClr val="tx2"/>
                </a:solidFill>
              </a:rPr>
              <a:t> The only constant</a:t>
            </a:r>
            <a:endParaRPr lang="en-US" dirty="0">
              <a:solidFill>
                <a:schemeClr val="tx2"/>
              </a:solidFill>
            </a:endParaRPr>
          </a:p>
        </p:txBody>
      </p:sp>
      <p:sp>
        <p:nvSpPr>
          <p:cNvPr id="2" name="TextBox 1"/>
          <p:cNvSpPr txBox="1"/>
          <p:nvPr/>
        </p:nvSpPr>
        <p:spPr>
          <a:xfrm>
            <a:off x="2234557" y="817467"/>
            <a:ext cx="1265382" cy="286232"/>
          </a:xfrm>
          <a:prstGeom prst="rect">
            <a:avLst/>
          </a:prstGeom>
          <a:noFill/>
        </p:spPr>
        <p:txBody>
          <a:bodyPr wrap="square" rtlCol="0">
            <a:spAutoFit/>
          </a:bodyPr>
          <a:lstStyle/>
          <a:p>
            <a:pPr algn="ctr">
              <a:lnSpc>
                <a:spcPct val="90000"/>
              </a:lnSpc>
              <a:spcBef>
                <a:spcPts val="100"/>
              </a:spcBef>
              <a:spcAft>
                <a:spcPts val="100"/>
              </a:spcAft>
            </a:pPr>
            <a:r>
              <a:rPr lang="en-US" sz="1400" b="1" dirty="0" smtClean="0">
                <a:solidFill>
                  <a:schemeClr val="tx2"/>
                </a:solidFill>
                <a:latin typeface="+mn-lt"/>
              </a:rPr>
              <a:t>2009</a:t>
            </a:r>
          </a:p>
        </p:txBody>
      </p:sp>
      <p:sp>
        <p:nvSpPr>
          <p:cNvPr id="6" name="TextBox 5"/>
          <p:cNvSpPr txBox="1"/>
          <p:nvPr/>
        </p:nvSpPr>
        <p:spPr>
          <a:xfrm>
            <a:off x="4297217" y="817467"/>
            <a:ext cx="1265382" cy="286232"/>
          </a:xfrm>
          <a:prstGeom prst="rect">
            <a:avLst/>
          </a:prstGeom>
          <a:noFill/>
        </p:spPr>
        <p:txBody>
          <a:bodyPr wrap="square" rtlCol="0">
            <a:spAutoFit/>
          </a:bodyPr>
          <a:lstStyle/>
          <a:p>
            <a:pPr algn="ctr">
              <a:lnSpc>
                <a:spcPct val="90000"/>
              </a:lnSpc>
              <a:spcBef>
                <a:spcPts val="100"/>
              </a:spcBef>
              <a:spcAft>
                <a:spcPts val="100"/>
              </a:spcAft>
            </a:pPr>
            <a:r>
              <a:rPr lang="en-US" sz="1400" b="1" dirty="0" smtClean="0">
                <a:solidFill>
                  <a:schemeClr val="tx2"/>
                </a:solidFill>
                <a:latin typeface="+mn-lt"/>
              </a:rPr>
              <a:t>2014</a:t>
            </a:r>
          </a:p>
        </p:txBody>
      </p:sp>
      <p:sp>
        <p:nvSpPr>
          <p:cNvPr id="7" name="TextBox 6"/>
          <p:cNvSpPr txBox="1"/>
          <p:nvPr/>
        </p:nvSpPr>
        <p:spPr>
          <a:xfrm>
            <a:off x="6359236" y="817467"/>
            <a:ext cx="1265382" cy="286232"/>
          </a:xfrm>
          <a:prstGeom prst="rect">
            <a:avLst/>
          </a:prstGeom>
          <a:noFill/>
        </p:spPr>
        <p:txBody>
          <a:bodyPr wrap="square" rtlCol="0">
            <a:spAutoFit/>
          </a:bodyPr>
          <a:lstStyle/>
          <a:p>
            <a:pPr algn="ctr">
              <a:lnSpc>
                <a:spcPct val="90000"/>
              </a:lnSpc>
              <a:spcBef>
                <a:spcPts val="100"/>
              </a:spcBef>
              <a:spcAft>
                <a:spcPts val="100"/>
              </a:spcAft>
            </a:pPr>
            <a:r>
              <a:rPr lang="en-US" sz="1400" b="1" dirty="0" smtClean="0">
                <a:solidFill>
                  <a:schemeClr val="tx2"/>
                </a:solidFill>
                <a:latin typeface="+mn-lt"/>
              </a:rPr>
              <a:t>The future</a:t>
            </a:r>
          </a:p>
        </p:txBody>
      </p:sp>
      <p:pic>
        <p:nvPicPr>
          <p:cNvPr id="1026" name="Picture 2" descr="C:\Users\EVE-MA~1\AppData\Local\Temp\multiple25.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827709" y="1274454"/>
            <a:ext cx="567160" cy="56716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57006" y="1841614"/>
            <a:ext cx="1554625" cy="480131"/>
          </a:xfrm>
          <a:prstGeom prst="rect">
            <a:avLst/>
          </a:prstGeom>
          <a:noFill/>
        </p:spPr>
        <p:txBody>
          <a:bodyPr wrap="square" rtlCol="0">
            <a:spAutoFit/>
          </a:bodyPr>
          <a:lstStyle/>
          <a:p>
            <a:pPr algn="ctr">
              <a:lnSpc>
                <a:spcPct val="90000"/>
              </a:lnSpc>
              <a:spcBef>
                <a:spcPts val="100"/>
              </a:spcBef>
              <a:spcAft>
                <a:spcPts val="100"/>
              </a:spcAft>
            </a:pPr>
            <a:r>
              <a:rPr lang="en-US" sz="1400" dirty="0" smtClean="0">
                <a:solidFill>
                  <a:schemeClr val="tx2"/>
                </a:solidFill>
                <a:latin typeface="+mn-lt"/>
              </a:rPr>
              <a:t>Internet users worldwide</a:t>
            </a:r>
            <a:endParaRPr lang="en-US" sz="1100" dirty="0" smtClean="0">
              <a:solidFill>
                <a:schemeClr val="tx2"/>
              </a:solidFill>
              <a:latin typeface="+mn-lt"/>
            </a:endParaRPr>
          </a:p>
        </p:txBody>
      </p:sp>
      <p:sp>
        <p:nvSpPr>
          <p:cNvPr id="10" name="TextBox 9"/>
          <p:cNvSpPr txBox="1"/>
          <p:nvPr/>
        </p:nvSpPr>
        <p:spPr>
          <a:xfrm>
            <a:off x="339884" y="3071311"/>
            <a:ext cx="1554625" cy="286232"/>
          </a:xfrm>
          <a:prstGeom prst="rect">
            <a:avLst/>
          </a:prstGeom>
          <a:noFill/>
        </p:spPr>
        <p:txBody>
          <a:bodyPr wrap="square" rtlCol="0">
            <a:spAutoFit/>
          </a:bodyPr>
          <a:lstStyle/>
          <a:p>
            <a:pPr algn="ctr">
              <a:lnSpc>
                <a:spcPct val="90000"/>
              </a:lnSpc>
              <a:spcBef>
                <a:spcPts val="100"/>
              </a:spcBef>
              <a:spcAft>
                <a:spcPts val="100"/>
              </a:spcAft>
            </a:pPr>
            <a:r>
              <a:rPr lang="en-US" sz="1400" dirty="0" smtClean="0">
                <a:solidFill>
                  <a:schemeClr val="tx2"/>
                </a:solidFill>
                <a:latin typeface="+mn-lt"/>
              </a:rPr>
              <a:t>Tweets per day</a:t>
            </a:r>
            <a:endParaRPr lang="en-US" sz="1100" dirty="0" smtClean="0">
              <a:solidFill>
                <a:schemeClr val="tx2"/>
              </a:solidFill>
              <a:latin typeface="+mn-lt"/>
            </a:endParaRPr>
          </a:p>
        </p:txBody>
      </p:sp>
      <p:sp>
        <p:nvSpPr>
          <p:cNvPr id="12" name="TextBox 11"/>
          <p:cNvSpPr txBox="1"/>
          <p:nvPr/>
        </p:nvSpPr>
        <p:spPr>
          <a:xfrm>
            <a:off x="294249" y="4240279"/>
            <a:ext cx="1680138" cy="480131"/>
          </a:xfrm>
          <a:prstGeom prst="rect">
            <a:avLst/>
          </a:prstGeom>
          <a:noFill/>
        </p:spPr>
        <p:txBody>
          <a:bodyPr wrap="square" rtlCol="0">
            <a:spAutoFit/>
          </a:bodyPr>
          <a:lstStyle/>
          <a:p>
            <a:pPr algn="ctr">
              <a:lnSpc>
                <a:spcPct val="90000"/>
              </a:lnSpc>
              <a:spcBef>
                <a:spcPts val="100"/>
              </a:spcBef>
              <a:spcAft>
                <a:spcPts val="100"/>
              </a:spcAft>
            </a:pPr>
            <a:r>
              <a:rPr lang="en-US" sz="1400" dirty="0" smtClean="0">
                <a:solidFill>
                  <a:schemeClr val="tx2"/>
                </a:solidFill>
                <a:latin typeface="+mn-lt"/>
              </a:rPr>
              <a:t>Size of the</a:t>
            </a:r>
            <a:br>
              <a:rPr lang="en-US" sz="1400" dirty="0" smtClean="0">
                <a:solidFill>
                  <a:schemeClr val="tx2"/>
                </a:solidFill>
                <a:latin typeface="+mn-lt"/>
              </a:rPr>
            </a:br>
            <a:r>
              <a:rPr lang="en-US" sz="1400" dirty="0" smtClean="0">
                <a:solidFill>
                  <a:schemeClr val="tx2"/>
                </a:solidFill>
                <a:latin typeface="+mn-lt"/>
              </a:rPr>
              <a:t>digital universe</a:t>
            </a:r>
            <a:endParaRPr lang="en-US" sz="1100" dirty="0" smtClean="0">
              <a:solidFill>
                <a:schemeClr val="tx2"/>
              </a:solidFill>
              <a:latin typeface="+mn-lt"/>
            </a:endParaRPr>
          </a:p>
        </p:txBody>
      </p:sp>
      <p:sp>
        <p:nvSpPr>
          <p:cNvPr id="8" name="TextBox 7"/>
          <p:cNvSpPr txBox="1"/>
          <p:nvPr/>
        </p:nvSpPr>
        <p:spPr>
          <a:xfrm>
            <a:off x="2271152" y="1250683"/>
            <a:ext cx="1192192" cy="590931"/>
          </a:xfrm>
          <a:prstGeom prst="rect">
            <a:avLst/>
          </a:prstGeom>
          <a:noFill/>
        </p:spPr>
        <p:txBody>
          <a:bodyPr wrap="square" rtlCol="0">
            <a:spAutoFit/>
          </a:bodyPr>
          <a:lstStyle/>
          <a:p>
            <a:pPr algn="ctr">
              <a:lnSpc>
                <a:spcPct val="90000"/>
              </a:lnSpc>
              <a:spcBef>
                <a:spcPts val="100"/>
              </a:spcBef>
              <a:spcAft>
                <a:spcPts val="100"/>
              </a:spcAft>
            </a:pPr>
            <a:r>
              <a:rPr lang="en-US" sz="3600" b="1" dirty="0" smtClean="0">
                <a:solidFill>
                  <a:schemeClr val="tx2"/>
                </a:solidFill>
                <a:latin typeface="+mn-lt"/>
              </a:rPr>
              <a:t>25%</a:t>
            </a:r>
          </a:p>
        </p:txBody>
      </p:sp>
      <p:sp>
        <p:nvSpPr>
          <p:cNvPr id="14" name="TextBox 13"/>
          <p:cNvSpPr txBox="1"/>
          <p:nvPr/>
        </p:nvSpPr>
        <p:spPr>
          <a:xfrm>
            <a:off x="4333812" y="1250683"/>
            <a:ext cx="1192192" cy="590931"/>
          </a:xfrm>
          <a:prstGeom prst="rect">
            <a:avLst/>
          </a:prstGeom>
          <a:noFill/>
        </p:spPr>
        <p:txBody>
          <a:bodyPr wrap="square" rtlCol="0">
            <a:spAutoFit/>
          </a:bodyPr>
          <a:lstStyle/>
          <a:p>
            <a:pPr algn="ctr">
              <a:lnSpc>
                <a:spcPct val="90000"/>
              </a:lnSpc>
              <a:spcBef>
                <a:spcPts val="100"/>
              </a:spcBef>
              <a:spcAft>
                <a:spcPts val="100"/>
              </a:spcAft>
            </a:pPr>
            <a:r>
              <a:rPr lang="en-US" sz="3600" b="1" dirty="0" smtClean="0">
                <a:solidFill>
                  <a:schemeClr val="tx2"/>
                </a:solidFill>
                <a:latin typeface="+mn-lt"/>
              </a:rPr>
              <a:t>40%</a:t>
            </a:r>
          </a:p>
        </p:txBody>
      </p:sp>
      <p:sp>
        <p:nvSpPr>
          <p:cNvPr id="15" name="TextBox 14"/>
          <p:cNvSpPr txBox="1"/>
          <p:nvPr/>
        </p:nvSpPr>
        <p:spPr>
          <a:xfrm>
            <a:off x="6395831" y="1250683"/>
            <a:ext cx="1192192" cy="590931"/>
          </a:xfrm>
          <a:prstGeom prst="rect">
            <a:avLst/>
          </a:prstGeom>
          <a:noFill/>
        </p:spPr>
        <p:txBody>
          <a:bodyPr wrap="square" rtlCol="0">
            <a:spAutoFit/>
          </a:bodyPr>
          <a:lstStyle/>
          <a:p>
            <a:pPr algn="ctr">
              <a:lnSpc>
                <a:spcPct val="90000"/>
              </a:lnSpc>
              <a:spcBef>
                <a:spcPts val="100"/>
              </a:spcBef>
              <a:spcAft>
                <a:spcPts val="100"/>
              </a:spcAft>
            </a:pPr>
            <a:r>
              <a:rPr lang="en-US" sz="3600" b="1" dirty="0" smtClean="0">
                <a:solidFill>
                  <a:schemeClr val="tx2"/>
                </a:solidFill>
                <a:latin typeface="+mn-lt"/>
              </a:rPr>
              <a:t>??</a:t>
            </a:r>
          </a:p>
        </p:txBody>
      </p:sp>
      <p:sp>
        <p:nvSpPr>
          <p:cNvPr id="16" name="TextBox 15"/>
          <p:cNvSpPr txBox="1"/>
          <p:nvPr/>
        </p:nvSpPr>
        <p:spPr>
          <a:xfrm>
            <a:off x="2189355" y="2480378"/>
            <a:ext cx="1355787" cy="590931"/>
          </a:xfrm>
          <a:prstGeom prst="rect">
            <a:avLst/>
          </a:prstGeom>
          <a:noFill/>
        </p:spPr>
        <p:txBody>
          <a:bodyPr wrap="square" rtlCol="0">
            <a:spAutoFit/>
          </a:bodyPr>
          <a:lstStyle/>
          <a:p>
            <a:pPr algn="ctr">
              <a:lnSpc>
                <a:spcPct val="90000"/>
              </a:lnSpc>
              <a:spcBef>
                <a:spcPts val="100"/>
              </a:spcBef>
              <a:spcAft>
                <a:spcPts val="100"/>
              </a:spcAft>
            </a:pPr>
            <a:r>
              <a:rPr lang="en-US" sz="3600" b="1" dirty="0" smtClean="0">
                <a:solidFill>
                  <a:schemeClr val="tx2"/>
                </a:solidFill>
                <a:latin typeface="+mn-lt"/>
              </a:rPr>
              <a:t>2.5M</a:t>
            </a:r>
          </a:p>
        </p:txBody>
      </p:sp>
      <p:sp>
        <p:nvSpPr>
          <p:cNvPr id="17" name="TextBox 16"/>
          <p:cNvSpPr txBox="1"/>
          <p:nvPr/>
        </p:nvSpPr>
        <p:spPr>
          <a:xfrm>
            <a:off x="4207996" y="2480378"/>
            <a:ext cx="1443825" cy="590931"/>
          </a:xfrm>
          <a:prstGeom prst="rect">
            <a:avLst/>
          </a:prstGeom>
          <a:noFill/>
        </p:spPr>
        <p:txBody>
          <a:bodyPr wrap="square" rtlCol="0">
            <a:spAutoFit/>
          </a:bodyPr>
          <a:lstStyle/>
          <a:p>
            <a:pPr algn="ctr">
              <a:lnSpc>
                <a:spcPct val="90000"/>
              </a:lnSpc>
              <a:spcBef>
                <a:spcPts val="100"/>
              </a:spcBef>
              <a:spcAft>
                <a:spcPts val="100"/>
              </a:spcAft>
            </a:pPr>
            <a:r>
              <a:rPr lang="en-US" sz="3600" b="1" dirty="0" smtClean="0">
                <a:solidFill>
                  <a:schemeClr val="tx2"/>
                </a:solidFill>
                <a:latin typeface="+mn-lt"/>
              </a:rPr>
              <a:t>500M</a:t>
            </a:r>
          </a:p>
        </p:txBody>
      </p:sp>
      <p:sp>
        <p:nvSpPr>
          <p:cNvPr id="18" name="TextBox 17"/>
          <p:cNvSpPr txBox="1"/>
          <p:nvPr/>
        </p:nvSpPr>
        <p:spPr>
          <a:xfrm>
            <a:off x="6395831" y="2480378"/>
            <a:ext cx="1192192" cy="590931"/>
          </a:xfrm>
          <a:prstGeom prst="rect">
            <a:avLst/>
          </a:prstGeom>
          <a:noFill/>
        </p:spPr>
        <p:txBody>
          <a:bodyPr wrap="square" rtlCol="0">
            <a:spAutoFit/>
          </a:bodyPr>
          <a:lstStyle/>
          <a:p>
            <a:pPr algn="ctr">
              <a:lnSpc>
                <a:spcPct val="90000"/>
              </a:lnSpc>
              <a:spcBef>
                <a:spcPts val="100"/>
              </a:spcBef>
              <a:spcAft>
                <a:spcPts val="100"/>
              </a:spcAft>
            </a:pPr>
            <a:r>
              <a:rPr lang="en-US" sz="3600" b="1" dirty="0" smtClean="0">
                <a:solidFill>
                  <a:schemeClr val="tx2"/>
                </a:solidFill>
                <a:latin typeface="+mn-lt"/>
              </a:rPr>
              <a:t>??</a:t>
            </a:r>
          </a:p>
        </p:txBody>
      </p:sp>
      <p:pic>
        <p:nvPicPr>
          <p:cNvPr id="1027" name="Picture 3" descr="C:\Users\EVE-MA~1\AppData\Local\Temp\twitter1.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816493" y="2475143"/>
            <a:ext cx="601406" cy="601404"/>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2144152" y="3665081"/>
            <a:ext cx="1446192" cy="867930"/>
          </a:xfrm>
          <a:prstGeom prst="rect">
            <a:avLst/>
          </a:prstGeom>
          <a:noFill/>
        </p:spPr>
        <p:txBody>
          <a:bodyPr wrap="square" rtlCol="0">
            <a:spAutoFit/>
          </a:bodyPr>
          <a:lstStyle/>
          <a:p>
            <a:pPr algn="ctr">
              <a:lnSpc>
                <a:spcPct val="90000"/>
              </a:lnSpc>
              <a:spcBef>
                <a:spcPts val="100"/>
              </a:spcBef>
              <a:spcAft>
                <a:spcPts val="100"/>
              </a:spcAft>
            </a:pPr>
            <a:r>
              <a:rPr lang="en-US" sz="3600" b="1" dirty="0" smtClean="0">
                <a:solidFill>
                  <a:schemeClr val="tx2"/>
                </a:solidFill>
                <a:latin typeface="+mn-lt"/>
              </a:rPr>
              <a:t>800K</a:t>
            </a:r>
            <a:br>
              <a:rPr lang="en-US" sz="3600" b="1" dirty="0" smtClean="0">
                <a:solidFill>
                  <a:schemeClr val="tx2"/>
                </a:solidFill>
                <a:latin typeface="+mn-lt"/>
              </a:rPr>
            </a:br>
            <a:r>
              <a:rPr lang="en-US" sz="2000" b="1" spc="-150" dirty="0" smtClean="0">
                <a:solidFill>
                  <a:schemeClr val="tx2"/>
                </a:solidFill>
                <a:latin typeface="+mn-lt"/>
              </a:rPr>
              <a:t>PETABYTES</a:t>
            </a:r>
          </a:p>
        </p:txBody>
      </p:sp>
      <p:sp>
        <p:nvSpPr>
          <p:cNvPr id="22" name="TextBox 21"/>
          <p:cNvSpPr txBox="1"/>
          <p:nvPr/>
        </p:nvSpPr>
        <p:spPr>
          <a:xfrm>
            <a:off x="6395831" y="3665081"/>
            <a:ext cx="1192192" cy="590931"/>
          </a:xfrm>
          <a:prstGeom prst="rect">
            <a:avLst/>
          </a:prstGeom>
          <a:noFill/>
        </p:spPr>
        <p:txBody>
          <a:bodyPr wrap="square" rtlCol="0">
            <a:spAutoFit/>
          </a:bodyPr>
          <a:lstStyle/>
          <a:p>
            <a:pPr algn="ctr">
              <a:lnSpc>
                <a:spcPct val="90000"/>
              </a:lnSpc>
              <a:spcBef>
                <a:spcPts val="100"/>
              </a:spcBef>
              <a:spcAft>
                <a:spcPts val="100"/>
              </a:spcAft>
            </a:pPr>
            <a:r>
              <a:rPr lang="en-US" sz="3600" b="1" dirty="0" smtClean="0">
                <a:solidFill>
                  <a:schemeClr val="tx2"/>
                </a:solidFill>
                <a:latin typeface="+mn-lt"/>
              </a:rPr>
              <a:t>??</a:t>
            </a:r>
          </a:p>
        </p:txBody>
      </p:sp>
      <p:sp>
        <p:nvSpPr>
          <p:cNvPr id="23" name="TextBox 22"/>
          <p:cNvSpPr txBox="1"/>
          <p:nvPr/>
        </p:nvSpPr>
        <p:spPr>
          <a:xfrm>
            <a:off x="4069604" y="3665081"/>
            <a:ext cx="1720609" cy="867930"/>
          </a:xfrm>
          <a:prstGeom prst="rect">
            <a:avLst/>
          </a:prstGeom>
          <a:noFill/>
        </p:spPr>
        <p:txBody>
          <a:bodyPr wrap="square" rtlCol="0">
            <a:spAutoFit/>
          </a:bodyPr>
          <a:lstStyle/>
          <a:p>
            <a:pPr algn="ctr">
              <a:lnSpc>
                <a:spcPct val="90000"/>
              </a:lnSpc>
              <a:spcBef>
                <a:spcPts val="100"/>
              </a:spcBef>
              <a:spcAft>
                <a:spcPts val="100"/>
              </a:spcAft>
            </a:pPr>
            <a:r>
              <a:rPr lang="en-US" sz="3600" b="1" dirty="0" smtClean="0">
                <a:solidFill>
                  <a:schemeClr val="tx2"/>
                </a:solidFill>
                <a:latin typeface="+mn-lt"/>
              </a:rPr>
              <a:t>4400K</a:t>
            </a:r>
            <a:br>
              <a:rPr lang="en-US" sz="3600" b="1" dirty="0" smtClean="0">
                <a:solidFill>
                  <a:schemeClr val="tx2"/>
                </a:solidFill>
                <a:latin typeface="+mn-lt"/>
              </a:rPr>
            </a:br>
            <a:r>
              <a:rPr lang="en-US" sz="2000" b="1" spc="-150" dirty="0" smtClean="0">
                <a:solidFill>
                  <a:schemeClr val="tx2"/>
                </a:solidFill>
                <a:latin typeface="+mn-lt"/>
              </a:rPr>
              <a:t>PETABYTES</a:t>
            </a:r>
          </a:p>
        </p:txBody>
      </p:sp>
      <p:pic>
        <p:nvPicPr>
          <p:cNvPr id="1028" name="Picture 4" descr="C:\Users\EVE-MA~1\AppData\Local\Temp\marketing8.pn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0626374">
            <a:off x="728219" y="3537425"/>
            <a:ext cx="702856" cy="702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041127"/>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904287"/>
            <a:ext cx="3805189" cy="3609625"/>
          </a:xfrm>
          <a:prstGeom prst="rect">
            <a:avLst/>
          </a:prstGeom>
          <a:solidFill>
            <a:schemeClr val="bg1"/>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err="1" smtClean="0">
              <a:solidFill>
                <a:schemeClr val="tx2"/>
              </a:solidFill>
              <a:latin typeface="+mn-lt"/>
            </a:endParaRPr>
          </a:p>
        </p:txBody>
      </p:sp>
      <p:sp>
        <p:nvSpPr>
          <p:cNvPr id="17" name="Rectangle 16"/>
          <p:cNvSpPr/>
          <p:nvPr/>
        </p:nvSpPr>
        <p:spPr>
          <a:xfrm>
            <a:off x="3805189" y="904287"/>
            <a:ext cx="5338811" cy="3609626"/>
          </a:xfrm>
          <a:prstGeom prst="rect">
            <a:avLst/>
          </a:prstGeom>
          <a:solidFill>
            <a:schemeClr val="accent1"/>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err="1" smtClean="0">
              <a:solidFill>
                <a:schemeClr val="tx2"/>
              </a:solidFill>
              <a:latin typeface="+mn-lt"/>
            </a:endParaRPr>
          </a:p>
        </p:txBody>
      </p:sp>
      <p:sp>
        <p:nvSpPr>
          <p:cNvPr id="9" name="Title 8"/>
          <p:cNvSpPr>
            <a:spLocks noGrp="1"/>
          </p:cNvSpPr>
          <p:nvPr>
            <p:ph type="title"/>
          </p:nvPr>
        </p:nvSpPr>
        <p:spPr/>
        <p:txBody>
          <a:bodyPr/>
          <a:lstStyle/>
          <a:p>
            <a:r>
              <a:rPr lang="en-US" dirty="0" smtClean="0"/>
              <a:t>The </a:t>
            </a:r>
            <a:r>
              <a:rPr lang="en-US" b="1" dirty="0" smtClean="0"/>
              <a:t>CIO paradigm</a:t>
            </a:r>
            <a:endParaRPr lang="en-US" b="1" dirty="0"/>
          </a:p>
        </p:txBody>
      </p:sp>
      <p:sp>
        <p:nvSpPr>
          <p:cNvPr id="18" name="Rectangle 18"/>
          <p:cNvSpPr/>
          <p:nvPr/>
        </p:nvSpPr>
        <p:spPr>
          <a:xfrm>
            <a:off x="0" y="904286"/>
            <a:ext cx="1267326" cy="2448513"/>
          </a:xfrm>
          <a:custGeom>
            <a:avLst/>
            <a:gdLst>
              <a:gd name="connsiteX0" fmla="*/ 0 w 895107"/>
              <a:gd name="connsiteY0" fmla="*/ 0 h 1069762"/>
              <a:gd name="connsiteX1" fmla="*/ 895107 w 895107"/>
              <a:gd name="connsiteY1" fmla="*/ 0 h 1069762"/>
              <a:gd name="connsiteX2" fmla="*/ 895107 w 895107"/>
              <a:gd name="connsiteY2" fmla="*/ 1069762 h 1069762"/>
              <a:gd name="connsiteX3" fmla="*/ 0 w 895107"/>
              <a:gd name="connsiteY3" fmla="*/ 1069762 h 1069762"/>
              <a:gd name="connsiteX4" fmla="*/ 0 w 895107"/>
              <a:gd name="connsiteY4" fmla="*/ 0 h 1069762"/>
              <a:gd name="connsiteX0" fmla="*/ 0 w 895107"/>
              <a:gd name="connsiteY0" fmla="*/ 0 h 1069762"/>
              <a:gd name="connsiteX1" fmla="*/ 895107 w 895107"/>
              <a:gd name="connsiteY1" fmla="*/ 0 h 1069762"/>
              <a:gd name="connsiteX2" fmla="*/ 355023 w 895107"/>
              <a:gd name="connsiteY2" fmla="*/ 1069762 h 1069762"/>
              <a:gd name="connsiteX3" fmla="*/ 0 w 895107"/>
              <a:gd name="connsiteY3" fmla="*/ 1069762 h 1069762"/>
              <a:gd name="connsiteX4" fmla="*/ 0 w 895107"/>
              <a:gd name="connsiteY4" fmla="*/ 0 h 1069762"/>
              <a:gd name="connsiteX0" fmla="*/ 0 w 895107"/>
              <a:gd name="connsiteY0" fmla="*/ 0 h 1069762"/>
              <a:gd name="connsiteX1" fmla="*/ 895107 w 895107"/>
              <a:gd name="connsiteY1" fmla="*/ 0 h 1069762"/>
              <a:gd name="connsiteX2" fmla="*/ 14777 w 895107"/>
              <a:gd name="connsiteY2" fmla="*/ 1069762 h 1069762"/>
              <a:gd name="connsiteX3" fmla="*/ 0 w 895107"/>
              <a:gd name="connsiteY3" fmla="*/ 1069762 h 1069762"/>
              <a:gd name="connsiteX4" fmla="*/ 0 w 895107"/>
              <a:gd name="connsiteY4" fmla="*/ 0 h 1069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5107" h="1069762">
                <a:moveTo>
                  <a:pt x="0" y="0"/>
                </a:moveTo>
                <a:lnTo>
                  <a:pt x="895107" y="0"/>
                </a:lnTo>
                <a:lnTo>
                  <a:pt x="14777" y="1069762"/>
                </a:lnTo>
                <a:lnTo>
                  <a:pt x="0" y="1069762"/>
                </a:lnTo>
                <a:lnTo>
                  <a:pt x="0" y="0"/>
                </a:lnTo>
                <a:close/>
              </a:path>
            </a:pathLst>
          </a:custGeom>
          <a:solidFill>
            <a:srgbClr val="006FB4"/>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err="1" smtClean="0">
              <a:solidFill>
                <a:schemeClr val="tx2"/>
              </a:solidFill>
              <a:latin typeface="+mn-lt"/>
            </a:endParaRPr>
          </a:p>
        </p:txBody>
      </p:sp>
      <p:sp>
        <p:nvSpPr>
          <p:cNvPr id="29" name="Rectangle 18"/>
          <p:cNvSpPr/>
          <p:nvPr/>
        </p:nvSpPr>
        <p:spPr>
          <a:xfrm>
            <a:off x="3805189" y="904285"/>
            <a:ext cx="1267326" cy="2448513"/>
          </a:xfrm>
          <a:custGeom>
            <a:avLst/>
            <a:gdLst>
              <a:gd name="connsiteX0" fmla="*/ 0 w 895107"/>
              <a:gd name="connsiteY0" fmla="*/ 0 h 1069762"/>
              <a:gd name="connsiteX1" fmla="*/ 895107 w 895107"/>
              <a:gd name="connsiteY1" fmla="*/ 0 h 1069762"/>
              <a:gd name="connsiteX2" fmla="*/ 895107 w 895107"/>
              <a:gd name="connsiteY2" fmla="*/ 1069762 h 1069762"/>
              <a:gd name="connsiteX3" fmla="*/ 0 w 895107"/>
              <a:gd name="connsiteY3" fmla="*/ 1069762 h 1069762"/>
              <a:gd name="connsiteX4" fmla="*/ 0 w 895107"/>
              <a:gd name="connsiteY4" fmla="*/ 0 h 1069762"/>
              <a:gd name="connsiteX0" fmla="*/ 0 w 895107"/>
              <a:gd name="connsiteY0" fmla="*/ 0 h 1069762"/>
              <a:gd name="connsiteX1" fmla="*/ 895107 w 895107"/>
              <a:gd name="connsiteY1" fmla="*/ 0 h 1069762"/>
              <a:gd name="connsiteX2" fmla="*/ 355023 w 895107"/>
              <a:gd name="connsiteY2" fmla="*/ 1069762 h 1069762"/>
              <a:gd name="connsiteX3" fmla="*/ 0 w 895107"/>
              <a:gd name="connsiteY3" fmla="*/ 1069762 h 1069762"/>
              <a:gd name="connsiteX4" fmla="*/ 0 w 895107"/>
              <a:gd name="connsiteY4" fmla="*/ 0 h 1069762"/>
              <a:gd name="connsiteX0" fmla="*/ 0 w 895107"/>
              <a:gd name="connsiteY0" fmla="*/ 0 h 1069762"/>
              <a:gd name="connsiteX1" fmla="*/ 895107 w 895107"/>
              <a:gd name="connsiteY1" fmla="*/ 0 h 1069762"/>
              <a:gd name="connsiteX2" fmla="*/ 14777 w 895107"/>
              <a:gd name="connsiteY2" fmla="*/ 1069762 h 1069762"/>
              <a:gd name="connsiteX3" fmla="*/ 0 w 895107"/>
              <a:gd name="connsiteY3" fmla="*/ 1069762 h 1069762"/>
              <a:gd name="connsiteX4" fmla="*/ 0 w 895107"/>
              <a:gd name="connsiteY4" fmla="*/ 0 h 1069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5107" h="1069762">
                <a:moveTo>
                  <a:pt x="0" y="0"/>
                </a:moveTo>
                <a:lnTo>
                  <a:pt x="895107" y="0"/>
                </a:lnTo>
                <a:lnTo>
                  <a:pt x="14777" y="1069762"/>
                </a:lnTo>
                <a:lnTo>
                  <a:pt x="0" y="1069762"/>
                </a:lnTo>
                <a:lnTo>
                  <a:pt x="0" y="0"/>
                </a:lnTo>
                <a:close/>
              </a:path>
            </a:pathLst>
          </a:custGeom>
          <a:solidFill>
            <a:srgbClr val="00347C"/>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err="1" smtClean="0">
              <a:solidFill>
                <a:schemeClr val="tx2"/>
              </a:solidFill>
              <a:latin typeface="+mn-lt"/>
            </a:endParaRPr>
          </a:p>
        </p:txBody>
      </p:sp>
      <p:pic>
        <p:nvPicPr>
          <p:cNvPr id="11" name="Picture 10"/>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08316" y="987280"/>
            <a:ext cx="471181" cy="471181"/>
          </a:xfrm>
          <a:prstGeom prst="rect">
            <a:avLst/>
          </a:prstGeom>
        </p:spPr>
      </p:pic>
      <p:grpSp>
        <p:nvGrpSpPr>
          <p:cNvPr id="30" name="Group 29"/>
          <p:cNvGrpSpPr/>
          <p:nvPr/>
        </p:nvGrpSpPr>
        <p:grpSpPr>
          <a:xfrm>
            <a:off x="4016556" y="999978"/>
            <a:ext cx="562991" cy="511312"/>
            <a:chOff x="4014808" y="5927289"/>
            <a:chExt cx="768033" cy="697532"/>
          </a:xfrm>
        </p:grpSpPr>
        <p:sp>
          <p:nvSpPr>
            <p:cNvPr id="31" name="Freeform 57"/>
            <p:cNvSpPr>
              <a:spLocks noEditPoints="1"/>
            </p:cNvSpPr>
            <p:nvPr/>
          </p:nvSpPr>
          <p:spPr bwMode="auto">
            <a:xfrm rot="16200000">
              <a:off x="4010236" y="5934449"/>
              <a:ext cx="694944" cy="685800"/>
            </a:xfrm>
            <a:custGeom>
              <a:avLst/>
              <a:gdLst>
                <a:gd name="T0" fmla="*/ 1737 w 2277"/>
                <a:gd name="T1" fmla="*/ 729 h 2254"/>
                <a:gd name="T2" fmla="*/ 1607 w 2277"/>
                <a:gd name="T3" fmla="*/ 859 h 2254"/>
                <a:gd name="T4" fmla="*/ 1570 w 2277"/>
                <a:gd name="T5" fmla="*/ 874 h 2254"/>
                <a:gd name="T6" fmla="*/ 1532 w 2277"/>
                <a:gd name="T7" fmla="*/ 859 h 2254"/>
                <a:gd name="T8" fmla="*/ 1532 w 2277"/>
                <a:gd name="T9" fmla="*/ 784 h 2254"/>
                <a:gd name="T10" fmla="*/ 1662 w 2277"/>
                <a:gd name="T11" fmla="*/ 654 h 2254"/>
                <a:gd name="T12" fmla="*/ 1737 w 2277"/>
                <a:gd name="T13" fmla="*/ 654 h 2254"/>
                <a:gd name="T14" fmla="*/ 1737 w 2277"/>
                <a:gd name="T15" fmla="*/ 729 h 2254"/>
                <a:gd name="T16" fmla="*/ 1422 w 2277"/>
                <a:gd name="T17" fmla="*/ 741 h 2254"/>
                <a:gd name="T18" fmla="*/ 1384 w 2277"/>
                <a:gd name="T19" fmla="*/ 725 h 2254"/>
                <a:gd name="T20" fmla="*/ 1384 w 2277"/>
                <a:gd name="T21" fmla="*/ 651 h 2254"/>
                <a:gd name="T22" fmla="*/ 1514 w 2277"/>
                <a:gd name="T23" fmla="*/ 521 h 2254"/>
                <a:gd name="T24" fmla="*/ 1589 w 2277"/>
                <a:gd name="T25" fmla="*/ 521 h 2254"/>
                <a:gd name="T26" fmla="*/ 1589 w 2277"/>
                <a:gd name="T27" fmla="*/ 595 h 2254"/>
                <a:gd name="T28" fmla="*/ 1459 w 2277"/>
                <a:gd name="T29" fmla="*/ 725 h 2254"/>
                <a:gd name="T30" fmla="*/ 1422 w 2277"/>
                <a:gd name="T31" fmla="*/ 741 h 2254"/>
                <a:gd name="T32" fmla="*/ 2206 w 2277"/>
                <a:gd name="T33" fmla="*/ 424 h 2254"/>
                <a:gd name="T34" fmla="*/ 2167 w 2277"/>
                <a:gd name="T35" fmla="*/ 392 h 2254"/>
                <a:gd name="T36" fmla="*/ 2120 w 2277"/>
                <a:gd name="T37" fmla="*/ 407 h 2254"/>
                <a:gd name="T38" fmla="*/ 1890 w 2277"/>
                <a:gd name="T39" fmla="*/ 635 h 2254"/>
                <a:gd name="T40" fmla="*/ 1843 w 2277"/>
                <a:gd name="T41" fmla="*/ 635 h 2254"/>
                <a:gd name="T42" fmla="*/ 1619 w 2277"/>
                <a:gd name="T43" fmla="*/ 407 h 2254"/>
                <a:gd name="T44" fmla="*/ 1616 w 2277"/>
                <a:gd name="T45" fmla="*/ 356 h 2254"/>
                <a:gd name="T46" fmla="*/ 1856 w 2277"/>
                <a:gd name="T47" fmla="*/ 141 h 2254"/>
                <a:gd name="T48" fmla="*/ 1873 w 2277"/>
                <a:gd name="T49" fmla="*/ 98 h 2254"/>
                <a:gd name="T50" fmla="*/ 1873 w 2277"/>
                <a:gd name="T51" fmla="*/ 73 h 2254"/>
                <a:gd name="T52" fmla="*/ 1830 w 2277"/>
                <a:gd name="T53" fmla="*/ 21 h 2254"/>
                <a:gd name="T54" fmla="*/ 1636 w 2277"/>
                <a:gd name="T55" fmla="*/ 0 h 2254"/>
                <a:gd name="T56" fmla="*/ 1323 w 2277"/>
                <a:gd name="T57" fmla="*/ 131 h 2254"/>
                <a:gd name="T58" fmla="*/ 1209 w 2277"/>
                <a:gd name="T59" fmla="*/ 711 h 2254"/>
                <a:gd name="T60" fmla="*/ 48 w 2277"/>
                <a:gd name="T61" fmla="*/ 1830 h 2254"/>
                <a:gd name="T62" fmla="*/ 48 w 2277"/>
                <a:gd name="T63" fmla="*/ 2026 h 2254"/>
                <a:gd name="T64" fmla="*/ 52 w 2277"/>
                <a:gd name="T65" fmla="*/ 2029 h 2254"/>
                <a:gd name="T66" fmla="*/ 265 w 2277"/>
                <a:gd name="T67" fmla="*/ 2212 h 2254"/>
                <a:gd name="T68" fmla="*/ 350 w 2277"/>
                <a:gd name="T69" fmla="*/ 2254 h 2254"/>
                <a:gd name="T70" fmla="*/ 448 w 2277"/>
                <a:gd name="T71" fmla="*/ 2221 h 2254"/>
                <a:gd name="T72" fmla="*/ 462 w 2277"/>
                <a:gd name="T73" fmla="*/ 2211 h 2254"/>
                <a:gd name="T74" fmla="*/ 1559 w 2277"/>
                <a:gd name="T75" fmla="*/ 1031 h 2254"/>
                <a:gd name="T76" fmla="*/ 1796 w 2277"/>
                <a:gd name="T77" fmla="*/ 1084 h 2254"/>
                <a:gd name="T78" fmla="*/ 2106 w 2277"/>
                <a:gd name="T79" fmla="*/ 943 h 2254"/>
                <a:gd name="T80" fmla="*/ 2206 w 2277"/>
                <a:gd name="T81" fmla="*/ 424 h 2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77" h="2254">
                  <a:moveTo>
                    <a:pt x="1737" y="729"/>
                  </a:moveTo>
                  <a:lnTo>
                    <a:pt x="1607" y="859"/>
                  </a:lnTo>
                  <a:cubicBezTo>
                    <a:pt x="1597" y="869"/>
                    <a:pt x="1583" y="874"/>
                    <a:pt x="1570" y="874"/>
                  </a:cubicBezTo>
                  <a:cubicBezTo>
                    <a:pt x="1556" y="874"/>
                    <a:pt x="1543" y="869"/>
                    <a:pt x="1532" y="859"/>
                  </a:cubicBezTo>
                  <a:cubicBezTo>
                    <a:pt x="1512" y="838"/>
                    <a:pt x="1512" y="805"/>
                    <a:pt x="1532" y="784"/>
                  </a:cubicBezTo>
                  <a:lnTo>
                    <a:pt x="1662" y="654"/>
                  </a:lnTo>
                  <a:cubicBezTo>
                    <a:pt x="1683" y="633"/>
                    <a:pt x="1716" y="633"/>
                    <a:pt x="1737" y="654"/>
                  </a:cubicBezTo>
                  <a:cubicBezTo>
                    <a:pt x="1758" y="675"/>
                    <a:pt x="1758" y="708"/>
                    <a:pt x="1737" y="729"/>
                  </a:cubicBezTo>
                  <a:close/>
                  <a:moveTo>
                    <a:pt x="1422" y="741"/>
                  </a:moveTo>
                  <a:cubicBezTo>
                    <a:pt x="1408" y="741"/>
                    <a:pt x="1395" y="736"/>
                    <a:pt x="1384" y="725"/>
                  </a:cubicBezTo>
                  <a:cubicBezTo>
                    <a:pt x="1364" y="705"/>
                    <a:pt x="1364" y="671"/>
                    <a:pt x="1384" y="651"/>
                  </a:cubicBezTo>
                  <a:lnTo>
                    <a:pt x="1514" y="521"/>
                  </a:lnTo>
                  <a:cubicBezTo>
                    <a:pt x="1535" y="500"/>
                    <a:pt x="1568" y="500"/>
                    <a:pt x="1589" y="521"/>
                  </a:cubicBezTo>
                  <a:cubicBezTo>
                    <a:pt x="1610" y="541"/>
                    <a:pt x="1610" y="575"/>
                    <a:pt x="1589" y="595"/>
                  </a:cubicBezTo>
                  <a:lnTo>
                    <a:pt x="1459" y="725"/>
                  </a:lnTo>
                  <a:cubicBezTo>
                    <a:pt x="1449" y="736"/>
                    <a:pt x="1435" y="741"/>
                    <a:pt x="1422" y="741"/>
                  </a:cubicBezTo>
                  <a:close/>
                  <a:moveTo>
                    <a:pt x="2206" y="424"/>
                  </a:moveTo>
                  <a:cubicBezTo>
                    <a:pt x="2199" y="408"/>
                    <a:pt x="2185" y="396"/>
                    <a:pt x="2167" y="392"/>
                  </a:cubicBezTo>
                  <a:cubicBezTo>
                    <a:pt x="2150" y="389"/>
                    <a:pt x="2132" y="394"/>
                    <a:pt x="2120" y="407"/>
                  </a:cubicBezTo>
                  <a:lnTo>
                    <a:pt x="1890" y="635"/>
                  </a:lnTo>
                  <a:lnTo>
                    <a:pt x="1843" y="635"/>
                  </a:lnTo>
                  <a:lnTo>
                    <a:pt x="1619" y="407"/>
                  </a:lnTo>
                  <a:cubicBezTo>
                    <a:pt x="1605" y="393"/>
                    <a:pt x="1605" y="368"/>
                    <a:pt x="1616" y="356"/>
                  </a:cubicBezTo>
                  <a:lnTo>
                    <a:pt x="1856" y="141"/>
                  </a:lnTo>
                  <a:cubicBezTo>
                    <a:pt x="1867" y="131"/>
                    <a:pt x="1873" y="113"/>
                    <a:pt x="1873" y="98"/>
                  </a:cubicBezTo>
                  <a:lnTo>
                    <a:pt x="1873" y="73"/>
                  </a:lnTo>
                  <a:cubicBezTo>
                    <a:pt x="1873" y="47"/>
                    <a:pt x="1855" y="26"/>
                    <a:pt x="1830" y="21"/>
                  </a:cubicBezTo>
                  <a:cubicBezTo>
                    <a:pt x="1757" y="7"/>
                    <a:pt x="1694" y="0"/>
                    <a:pt x="1636" y="0"/>
                  </a:cubicBezTo>
                  <a:cubicBezTo>
                    <a:pt x="1493" y="0"/>
                    <a:pt x="1388" y="44"/>
                    <a:pt x="1323" y="131"/>
                  </a:cubicBezTo>
                  <a:cubicBezTo>
                    <a:pt x="1171" y="289"/>
                    <a:pt x="1128" y="512"/>
                    <a:pt x="1209" y="711"/>
                  </a:cubicBezTo>
                  <a:lnTo>
                    <a:pt x="48" y="1830"/>
                  </a:lnTo>
                  <a:cubicBezTo>
                    <a:pt x="0" y="1879"/>
                    <a:pt x="0" y="1976"/>
                    <a:pt x="48" y="2026"/>
                  </a:cubicBezTo>
                  <a:cubicBezTo>
                    <a:pt x="50" y="2027"/>
                    <a:pt x="51" y="2028"/>
                    <a:pt x="52" y="2029"/>
                  </a:cubicBezTo>
                  <a:lnTo>
                    <a:pt x="265" y="2212"/>
                  </a:lnTo>
                  <a:cubicBezTo>
                    <a:pt x="290" y="2240"/>
                    <a:pt x="317" y="2254"/>
                    <a:pt x="350" y="2254"/>
                  </a:cubicBezTo>
                  <a:cubicBezTo>
                    <a:pt x="378" y="2254"/>
                    <a:pt x="407" y="2244"/>
                    <a:pt x="448" y="2221"/>
                  </a:cubicBezTo>
                  <a:cubicBezTo>
                    <a:pt x="453" y="2218"/>
                    <a:pt x="458" y="2215"/>
                    <a:pt x="462" y="2211"/>
                  </a:cubicBezTo>
                  <a:lnTo>
                    <a:pt x="1559" y="1031"/>
                  </a:lnTo>
                  <a:cubicBezTo>
                    <a:pt x="1637" y="1066"/>
                    <a:pt x="1719" y="1084"/>
                    <a:pt x="1796" y="1084"/>
                  </a:cubicBezTo>
                  <a:cubicBezTo>
                    <a:pt x="1923" y="1084"/>
                    <a:pt x="2033" y="1034"/>
                    <a:pt x="2106" y="943"/>
                  </a:cubicBezTo>
                  <a:cubicBezTo>
                    <a:pt x="2237" y="803"/>
                    <a:pt x="2277" y="594"/>
                    <a:pt x="2206" y="424"/>
                  </a:cubicBezTo>
                  <a:close/>
                </a:path>
              </a:pathLst>
            </a:custGeom>
            <a:noFill/>
            <a:ln w="12700">
              <a:solidFill>
                <a:schemeClr val="tx1"/>
              </a:solidFill>
            </a:ln>
            <a:extLst/>
          </p:spPr>
          <p:txBody>
            <a:bodyPr vert="horz" wrap="square" lIns="91440" tIns="45720" rIns="91440" bIns="45720" numCol="1" anchor="t" anchorCtr="0" compatLnSpc="1">
              <a:prstTxWarp prst="textNoShape">
                <a:avLst/>
              </a:prstTxWarp>
            </a:bodyPr>
            <a:lstStyle/>
            <a:p>
              <a:endParaRPr lang="en-US" sz="1400">
                <a:solidFill>
                  <a:srgbClr val="444444"/>
                </a:solidFill>
                <a:latin typeface="Museo Sans For Dell"/>
              </a:endParaRPr>
            </a:p>
          </p:txBody>
        </p:sp>
        <p:sp>
          <p:nvSpPr>
            <p:cNvPr id="32" name="Freeform 57"/>
            <p:cNvSpPr>
              <a:spLocks noEditPoints="1"/>
            </p:cNvSpPr>
            <p:nvPr/>
          </p:nvSpPr>
          <p:spPr bwMode="auto">
            <a:xfrm>
              <a:off x="4091550" y="5927289"/>
              <a:ext cx="691291" cy="683374"/>
            </a:xfrm>
            <a:custGeom>
              <a:avLst/>
              <a:gdLst>
                <a:gd name="T0" fmla="*/ 1737 w 2277"/>
                <a:gd name="T1" fmla="*/ 729 h 2254"/>
                <a:gd name="T2" fmla="*/ 1607 w 2277"/>
                <a:gd name="T3" fmla="*/ 859 h 2254"/>
                <a:gd name="T4" fmla="*/ 1570 w 2277"/>
                <a:gd name="T5" fmla="*/ 874 h 2254"/>
                <a:gd name="T6" fmla="*/ 1532 w 2277"/>
                <a:gd name="T7" fmla="*/ 859 h 2254"/>
                <a:gd name="T8" fmla="*/ 1532 w 2277"/>
                <a:gd name="T9" fmla="*/ 784 h 2254"/>
                <a:gd name="T10" fmla="*/ 1662 w 2277"/>
                <a:gd name="T11" fmla="*/ 654 h 2254"/>
                <a:gd name="T12" fmla="*/ 1737 w 2277"/>
                <a:gd name="T13" fmla="*/ 654 h 2254"/>
                <a:gd name="T14" fmla="*/ 1737 w 2277"/>
                <a:gd name="T15" fmla="*/ 729 h 2254"/>
                <a:gd name="T16" fmla="*/ 1422 w 2277"/>
                <a:gd name="T17" fmla="*/ 741 h 2254"/>
                <a:gd name="T18" fmla="*/ 1384 w 2277"/>
                <a:gd name="T19" fmla="*/ 725 h 2254"/>
                <a:gd name="T20" fmla="*/ 1384 w 2277"/>
                <a:gd name="T21" fmla="*/ 651 h 2254"/>
                <a:gd name="T22" fmla="*/ 1514 w 2277"/>
                <a:gd name="T23" fmla="*/ 521 h 2254"/>
                <a:gd name="T24" fmla="*/ 1589 w 2277"/>
                <a:gd name="T25" fmla="*/ 521 h 2254"/>
                <a:gd name="T26" fmla="*/ 1589 w 2277"/>
                <a:gd name="T27" fmla="*/ 595 h 2254"/>
                <a:gd name="T28" fmla="*/ 1459 w 2277"/>
                <a:gd name="T29" fmla="*/ 725 h 2254"/>
                <a:gd name="T30" fmla="*/ 1422 w 2277"/>
                <a:gd name="T31" fmla="*/ 741 h 2254"/>
                <a:gd name="T32" fmla="*/ 2206 w 2277"/>
                <a:gd name="T33" fmla="*/ 424 h 2254"/>
                <a:gd name="T34" fmla="*/ 2167 w 2277"/>
                <a:gd name="T35" fmla="*/ 392 h 2254"/>
                <a:gd name="T36" fmla="*/ 2120 w 2277"/>
                <a:gd name="T37" fmla="*/ 407 h 2254"/>
                <a:gd name="T38" fmla="*/ 1890 w 2277"/>
                <a:gd name="T39" fmla="*/ 635 h 2254"/>
                <a:gd name="T40" fmla="*/ 1843 w 2277"/>
                <a:gd name="T41" fmla="*/ 635 h 2254"/>
                <a:gd name="T42" fmla="*/ 1619 w 2277"/>
                <a:gd name="T43" fmla="*/ 407 h 2254"/>
                <a:gd name="T44" fmla="*/ 1616 w 2277"/>
                <a:gd name="T45" fmla="*/ 356 h 2254"/>
                <a:gd name="T46" fmla="*/ 1856 w 2277"/>
                <a:gd name="T47" fmla="*/ 141 h 2254"/>
                <a:gd name="T48" fmla="*/ 1873 w 2277"/>
                <a:gd name="T49" fmla="*/ 98 h 2254"/>
                <a:gd name="T50" fmla="*/ 1873 w 2277"/>
                <a:gd name="T51" fmla="*/ 73 h 2254"/>
                <a:gd name="T52" fmla="*/ 1830 w 2277"/>
                <a:gd name="T53" fmla="*/ 21 h 2254"/>
                <a:gd name="T54" fmla="*/ 1636 w 2277"/>
                <a:gd name="T55" fmla="*/ 0 h 2254"/>
                <a:gd name="T56" fmla="*/ 1323 w 2277"/>
                <a:gd name="T57" fmla="*/ 131 h 2254"/>
                <a:gd name="T58" fmla="*/ 1209 w 2277"/>
                <a:gd name="T59" fmla="*/ 711 h 2254"/>
                <a:gd name="T60" fmla="*/ 48 w 2277"/>
                <a:gd name="T61" fmla="*/ 1830 h 2254"/>
                <a:gd name="T62" fmla="*/ 48 w 2277"/>
                <a:gd name="T63" fmla="*/ 2026 h 2254"/>
                <a:gd name="T64" fmla="*/ 52 w 2277"/>
                <a:gd name="T65" fmla="*/ 2029 h 2254"/>
                <a:gd name="T66" fmla="*/ 265 w 2277"/>
                <a:gd name="T67" fmla="*/ 2212 h 2254"/>
                <a:gd name="T68" fmla="*/ 350 w 2277"/>
                <a:gd name="T69" fmla="*/ 2254 h 2254"/>
                <a:gd name="T70" fmla="*/ 448 w 2277"/>
                <a:gd name="T71" fmla="*/ 2221 h 2254"/>
                <a:gd name="T72" fmla="*/ 462 w 2277"/>
                <a:gd name="T73" fmla="*/ 2211 h 2254"/>
                <a:gd name="T74" fmla="*/ 1559 w 2277"/>
                <a:gd name="T75" fmla="*/ 1031 h 2254"/>
                <a:gd name="T76" fmla="*/ 1796 w 2277"/>
                <a:gd name="T77" fmla="*/ 1084 h 2254"/>
                <a:gd name="T78" fmla="*/ 2106 w 2277"/>
                <a:gd name="T79" fmla="*/ 943 h 2254"/>
                <a:gd name="T80" fmla="*/ 2206 w 2277"/>
                <a:gd name="T81" fmla="*/ 424 h 2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77" h="2254">
                  <a:moveTo>
                    <a:pt x="1737" y="729"/>
                  </a:moveTo>
                  <a:lnTo>
                    <a:pt x="1607" y="859"/>
                  </a:lnTo>
                  <a:cubicBezTo>
                    <a:pt x="1597" y="869"/>
                    <a:pt x="1583" y="874"/>
                    <a:pt x="1570" y="874"/>
                  </a:cubicBezTo>
                  <a:cubicBezTo>
                    <a:pt x="1556" y="874"/>
                    <a:pt x="1543" y="869"/>
                    <a:pt x="1532" y="859"/>
                  </a:cubicBezTo>
                  <a:cubicBezTo>
                    <a:pt x="1512" y="838"/>
                    <a:pt x="1512" y="805"/>
                    <a:pt x="1532" y="784"/>
                  </a:cubicBezTo>
                  <a:lnTo>
                    <a:pt x="1662" y="654"/>
                  </a:lnTo>
                  <a:cubicBezTo>
                    <a:pt x="1683" y="633"/>
                    <a:pt x="1716" y="633"/>
                    <a:pt x="1737" y="654"/>
                  </a:cubicBezTo>
                  <a:cubicBezTo>
                    <a:pt x="1758" y="675"/>
                    <a:pt x="1758" y="708"/>
                    <a:pt x="1737" y="729"/>
                  </a:cubicBezTo>
                  <a:close/>
                  <a:moveTo>
                    <a:pt x="1422" y="741"/>
                  </a:moveTo>
                  <a:cubicBezTo>
                    <a:pt x="1408" y="741"/>
                    <a:pt x="1395" y="736"/>
                    <a:pt x="1384" y="725"/>
                  </a:cubicBezTo>
                  <a:cubicBezTo>
                    <a:pt x="1364" y="705"/>
                    <a:pt x="1364" y="671"/>
                    <a:pt x="1384" y="651"/>
                  </a:cubicBezTo>
                  <a:lnTo>
                    <a:pt x="1514" y="521"/>
                  </a:lnTo>
                  <a:cubicBezTo>
                    <a:pt x="1535" y="500"/>
                    <a:pt x="1568" y="500"/>
                    <a:pt x="1589" y="521"/>
                  </a:cubicBezTo>
                  <a:cubicBezTo>
                    <a:pt x="1610" y="541"/>
                    <a:pt x="1610" y="575"/>
                    <a:pt x="1589" y="595"/>
                  </a:cubicBezTo>
                  <a:lnTo>
                    <a:pt x="1459" y="725"/>
                  </a:lnTo>
                  <a:cubicBezTo>
                    <a:pt x="1449" y="736"/>
                    <a:pt x="1435" y="741"/>
                    <a:pt x="1422" y="741"/>
                  </a:cubicBezTo>
                  <a:close/>
                  <a:moveTo>
                    <a:pt x="2206" y="424"/>
                  </a:moveTo>
                  <a:cubicBezTo>
                    <a:pt x="2199" y="408"/>
                    <a:pt x="2185" y="396"/>
                    <a:pt x="2167" y="392"/>
                  </a:cubicBezTo>
                  <a:cubicBezTo>
                    <a:pt x="2150" y="389"/>
                    <a:pt x="2132" y="394"/>
                    <a:pt x="2120" y="407"/>
                  </a:cubicBezTo>
                  <a:lnTo>
                    <a:pt x="1890" y="635"/>
                  </a:lnTo>
                  <a:lnTo>
                    <a:pt x="1843" y="635"/>
                  </a:lnTo>
                  <a:lnTo>
                    <a:pt x="1619" y="407"/>
                  </a:lnTo>
                  <a:cubicBezTo>
                    <a:pt x="1605" y="393"/>
                    <a:pt x="1605" y="368"/>
                    <a:pt x="1616" y="356"/>
                  </a:cubicBezTo>
                  <a:lnTo>
                    <a:pt x="1856" y="141"/>
                  </a:lnTo>
                  <a:cubicBezTo>
                    <a:pt x="1867" y="131"/>
                    <a:pt x="1873" y="113"/>
                    <a:pt x="1873" y="98"/>
                  </a:cubicBezTo>
                  <a:lnTo>
                    <a:pt x="1873" y="73"/>
                  </a:lnTo>
                  <a:cubicBezTo>
                    <a:pt x="1873" y="47"/>
                    <a:pt x="1855" y="26"/>
                    <a:pt x="1830" y="21"/>
                  </a:cubicBezTo>
                  <a:cubicBezTo>
                    <a:pt x="1757" y="7"/>
                    <a:pt x="1694" y="0"/>
                    <a:pt x="1636" y="0"/>
                  </a:cubicBezTo>
                  <a:cubicBezTo>
                    <a:pt x="1493" y="0"/>
                    <a:pt x="1388" y="44"/>
                    <a:pt x="1323" y="131"/>
                  </a:cubicBezTo>
                  <a:cubicBezTo>
                    <a:pt x="1171" y="289"/>
                    <a:pt x="1128" y="512"/>
                    <a:pt x="1209" y="711"/>
                  </a:cubicBezTo>
                  <a:lnTo>
                    <a:pt x="48" y="1830"/>
                  </a:lnTo>
                  <a:cubicBezTo>
                    <a:pt x="0" y="1879"/>
                    <a:pt x="0" y="1976"/>
                    <a:pt x="48" y="2026"/>
                  </a:cubicBezTo>
                  <a:cubicBezTo>
                    <a:pt x="50" y="2027"/>
                    <a:pt x="51" y="2028"/>
                    <a:pt x="52" y="2029"/>
                  </a:cubicBezTo>
                  <a:lnTo>
                    <a:pt x="265" y="2212"/>
                  </a:lnTo>
                  <a:cubicBezTo>
                    <a:pt x="290" y="2240"/>
                    <a:pt x="317" y="2254"/>
                    <a:pt x="350" y="2254"/>
                  </a:cubicBezTo>
                  <a:cubicBezTo>
                    <a:pt x="378" y="2254"/>
                    <a:pt x="407" y="2244"/>
                    <a:pt x="448" y="2221"/>
                  </a:cubicBezTo>
                  <a:cubicBezTo>
                    <a:pt x="453" y="2218"/>
                    <a:pt x="458" y="2215"/>
                    <a:pt x="462" y="2211"/>
                  </a:cubicBezTo>
                  <a:lnTo>
                    <a:pt x="1559" y="1031"/>
                  </a:lnTo>
                  <a:cubicBezTo>
                    <a:pt x="1637" y="1066"/>
                    <a:pt x="1719" y="1084"/>
                    <a:pt x="1796" y="1084"/>
                  </a:cubicBezTo>
                  <a:cubicBezTo>
                    <a:pt x="1923" y="1084"/>
                    <a:pt x="2033" y="1034"/>
                    <a:pt x="2106" y="943"/>
                  </a:cubicBezTo>
                  <a:cubicBezTo>
                    <a:pt x="2237" y="803"/>
                    <a:pt x="2277" y="594"/>
                    <a:pt x="2206" y="424"/>
                  </a:cubicBezTo>
                  <a:close/>
                </a:path>
              </a:pathLst>
            </a:custGeom>
            <a:solidFill>
              <a:schemeClr val="tx1"/>
            </a:solidFill>
            <a:ln w="12700">
              <a:solidFill>
                <a:schemeClr val="tx1"/>
              </a:solidFill>
            </a:ln>
            <a:extLst/>
          </p:spPr>
          <p:txBody>
            <a:bodyPr vert="horz" wrap="square" lIns="91440" tIns="45720" rIns="91440" bIns="45720" numCol="1" anchor="t" anchorCtr="0" compatLnSpc="1">
              <a:prstTxWarp prst="textNoShape">
                <a:avLst/>
              </a:prstTxWarp>
            </a:bodyPr>
            <a:lstStyle/>
            <a:p>
              <a:endParaRPr lang="en-US" sz="1400">
                <a:solidFill>
                  <a:srgbClr val="444444"/>
                </a:solidFill>
                <a:latin typeface="Museo Sans For Dell"/>
              </a:endParaRPr>
            </a:p>
          </p:txBody>
        </p:sp>
      </p:grpSp>
      <p:sp>
        <p:nvSpPr>
          <p:cNvPr id="34" name="TextBox 33"/>
          <p:cNvSpPr txBox="1">
            <a:spLocks noChangeAspect="1"/>
          </p:cNvSpPr>
          <p:nvPr/>
        </p:nvSpPr>
        <p:spPr>
          <a:xfrm>
            <a:off x="1267326" y="1973289"/>
            <a:ext cx="2173658" cy="1719369"/>
          </a:xfrm>
          <a:prstGeom prst="rect">
            <a:avLst/>
          </a:prstGeom>
          <a:noFill/>
        </p:spPr>
        <p:txBody>
          <a:bodyPr wrap="square" lIns="0" tIns="0" rIns="80207" bIns="0" rtlCol="0">
            <a:noAutofit/>
          </a:bodyPr>
          <a:lstStyle/>
          <a:p>
            <a:pPr marL="171450" indent="-171450">
              <a:lnSpc>
                <a:spcPct val="150000"/>
              </a:lnSpc>
              <a:buClr>
                <a:schemeClr val="tx1"/>
              </a:buClr>
              <a:buSzPct val="100000"/>
              <a:buFont typeface="Wingdings" panose="05000000000000000000" pitchFamily="2" charset="2"/>
              <a:buChar char="ü"/>
            </a:pPr>
            <a:r>
              <a:rPr lang="en-US" sz="1200" dirty="0">
                <a:latin typeface="Museo Sans For Dell" panose="02000000000000000000" pitchFamily="2" charset="0"/>
                <a:cs typeface="Museo Sans For Dell Regular"/>
              </a:rPr>
              <a:t>Deliver business </a:t>
            </a:r>
            <a:r>
              <a:rPr lang="en-US" sz="1200" dirty="0" smtClean="0">
                <a:latin typeface="Museo Sans For Dell" panose="02000000000000000000" pitchFamily="2" charset="0"/>
                <a:cs typeface="Museo Sans For Dell Regular"/>
              </a:rPr>
              <a:t>results</a:t>
            </a:r>
            <a:br>
              <a:rPr lang="en-US" sz="1200" dirty="0" smtClean="0">
                <a:latin typeface="Museo Sans For Dell" panose="02000000000000000000" pitchFamily="2" charset="0"/>
                <a:cs typeface="Museo Sans For Dell Regular"/>
              </a:rPr>
            </a:br>
            <a:r>
              <a:rPr lang="en-US" sz="1200" dirty="0" smtClean="0">
                <a:latin typeface="Museo Sans For Dell" panose="02000000000000000000" pitchFamily="2" charset="0"/>
                <a:cs typeface="Museo Sans For Dell Regular"/>
              </a:rPr>
              <a:t>to </a:t>
            </a:r>
            <a:r>
              <a:rPr lang="en-US" sz="1200" dirty="0">
                <a:latin typeface="Museo Sans For Dell" panose="02000000000000000000" pitchFamily="2" charset="0"/>
                <a:cs typeface="Museo Sans For Dell Regular"/>
              </a:rPr>
              <a:t>shareholders</a:t>
            </a:r>
          </a:p>
          <a:p>
            <a:pPr marL="171450" indent="-171450">
              <a:lnSpc>
                <a:spcPct val="150000"/>
              </a:lnSpc>
              <a:buClr>
                <a:schemeClr val="tx1"/>
              </a:buClr>
              <a:buSzPct val="100000"/>
              <a:buFont typeface="Wingdings" panose="05000000000000000000" pitchFamily="2" charset="2"/>
              <a:buChar char="ü"/>
            </a:pPr>
            <a:r>
              <a:rPr lang="en-US" sz="1200" dirty="0">
                <a:latin typeface="Museo Sans For Dell" panose="02000000000000000000" pitchFamily="2" charset="0"/>
                <a:cs typeface="Museo Sans For Dell Regular"/>
              </a:rPr>
              <a:t>Improve customer satisfaction </a:t>
            </a:r>
            <a:r>
              <a:rPr lang="en-US" sz="1200" dirty="0" smtClean="0">
                <a:latin typeface="Museo Sans For Dell" panose="02000000000000000000" pitchFamily="2" charset="0"/>
                <a:cs typeface="Museo Sans For Dell Regular"/>
              </a:rPr>
              <a:t>&amp; </a:t>
            </a:r>
            <a:r>
              <a:rPr lang="en-US" sz="1200" dirty="0">
                <a:latin typeface="Museo Sans For Dell" panose="02000000000000000000" pitchFamily="2" charset="0"/>
                <a:cs typeface="Museo Sans For Dell Regular"/>
              </a:rPr>
              <a:t>innovate</a:t>
            </a:r>
          </a:p>
          <a:p>
            <a:pPr marL="171450" indent="-171450">
              <a:lnSpc>
                <a:spcPct val="150000"/>
              </a:lnSpc>
              <a:buClr>
                <a:schemeClr val="tx1"/>
              </a:buClr>
              <a:buSzPct val="100000"/>
              <a:buFont typeface="Wingdings" panose="05000000000000000000" pitchFamily="2" charset="2"/>
              <a:buChar char="ü"/>
            </a:pPr>
            <a:r>
              <a:rPr lang="en-US" sz="1200" dirty="0">
                <a:latin typeface="Museo Sans For Dell" panose="02000000000000000000" pitchFamily="2" charset="0"/>
                <a:cs typeface="Museo Sans For Dell Regular"/>
              </a:rPr>
              <a:t>Cut/maintain costs</a:t>
            </a:r>
          </a:p>
          <a:p>
            <a:pPr marL="171450" indent="-171450">
              <a:lnSpc>
                <a:spcPct val="150000"/>
              </a:lnSpc>
              <a:buClr>
                <a:schemeClr val="tx1"/>
              </a:buClr>
              <a:buSzPct val="100000"/>
              <a:buFont typeface="Wingdings" panose="05000000000000000000" pitchFamily="2" charset="2"/>
              <a:buChar char="ü"/>
            </a:pPr>
            <a:r>
              <a:rPr lang="en-US" sz="1200" dirty="0">
                <a:latin typeface="Museo Sans For Dell" panose="02000000000000000000" pitchFamily="2" charset="0"/>
                <a:cs typeface="Museo Sans For Dell Regular"/>
              </a:rPr>
              <a:t>Keep us competitive</a:t>
            </a:r>
          </a:p>
          <a:p>
            <a:pPr marL="171450" indent="-171450">
              <a:lnSpc>
                <a:spcPct val="150000"/>
              </a:lnSpc>
              <a:buClr>
                <a:schemeClr val="tx1"/>
              </a:buClr>
              <a:buSzPct val="100000"/>
              <a:buFont typeface="Wingdings" panose="05000000000000000000" pitchFamily="2" charset="2"/>
              <a:buChar char="ü"/>
            </a:pPr>
            <a:r>
              <a:rPr lang="en-US" sz="1200" dirty="0">
                <a:latin typeface="Museo Sans For Dell" panose="02000000000000000000" pitchFamily="2" charset="0"/>
                <a:cs typeface="Museo Sans For Dell Regular"/>
              </a:rPr>
              <a:t>Improve employee productivity</a:t>
            </a:r>
            <a:r>
              <a:rPr lang="en-US" sz="1200" dirty="0">
                <a:solidFill>
                  <a:srgbClr val="444444"/>
                </a:solidFill>
                <a:latin typeface="Museo Sans For Dell" panose="02000000000000000000" pitchFamily="2" charset="0"/>
                <a:cs typeface="Museo Sans For Dell Regular"/>
              </a:rPr>
              <a:t> </a:t>
            </a:r>
            <a:endParaRPr lang="en-US" sz="1400" dirty="0">
              <a:solidFill>
                <a:srgbClr val="444444"/>
              </a:solidFill>
              <a:latin typeface="Museo Sans For Dell" panose="02000000000000000000" pitchFamily="2" charset="0"/>
              <a:cs typeface="Museo Sans For Dell Regular"/>
            </a:endParaRPr>
          </a:p>
        </p:txBody>
      </p:sp>
      <p:sp>
        <p:nvSpPr>
          <p:cNvPr id="35" name="Rectangle 34"/>
          <p:cNvSpPr/>
          <p:nvPr/>
        </p:nvSpPr>
        <p:spPr>
          <a:xfrm>
            <a:off x="1267326" y="1460491"/>
            <a:ext cx="2173659" cy="276999"/>
          </a:xfrm>
          <a:prstGeom prst="rect">
            <a:avLst/>
          </a:prstGeom>
        </p:spPr>
        <p:txBody>
          <a:bodyPr wrap="square" lIns="0" tIns="0" rIns="0" bIns="0">
            <a:spAutoFit/>
          </a:bodyPr>
          <a:lstStyle/>
          <a:p>
            <a:r>
              <a:rPr lang="en-CA" sz="1800" b="1" dirty="0">
                <a:latin typeface="+mn-lt"/>
                <a:cs typeface="Arial" panose="020B0604020202020204" pitchFamily="34" charset="0"/>
              </a:rPr>
              <a:t>Business </a:t>
            </a:r>
            <a:r>
              <a:rPr lang="en-CA" sz="1800" b="1" dirty="0" smtClean="0">
                <a:latin typeface="+mn-lt"/>
                <a:cs typeface="Arial" panose="020B0604020202020204" pitchFamily="34" charset="0"/>
              </a:rPr>
              <a:t>priorities</a:t>
            </a:r>
            <a:endParaRPr lang="en-CA" sz="1800" b="1" dirty="0">
              <a:latin typeface="+mn-lt"/>
              <a:cs typeface="Arial" panose="020B0604020202020204" pitchFamily="34" charset="0"/>
            </a:endParaRPr>
          </a:p>
        </p:txBody>
      </p:sp>
      <p:sp>
        <p:nvSpPr>
          <p:cNvPr id="36" name="TextBox 35"/>
          <p:cNvSpPr txBox="1">
            <a:spLocks noChangeAspect="1"/>
          </p:cNvSpPr>
          <p:nvPr/>
        </p:nvSpPr>
        <p:spPr>
          <a:xfrm>
            <a:off x="4656870" y="1973289"/>
            <a:ext cx="2064885" cy="1719369"/>
          </a:xfrm>
          <a:prstGeom prst="rect">
            <a:avLst/>
          </a:prstGeom>
          <a:noFill/>
        </p:spPr>
        <p:txBody>
          <a:bodyPr wrap="square" lIns="0" tIns="0" rIns="80207" bIns="0" rtlCol="0">
            <a:noAutofit/>
          </a:bodyPr>
          <a:lstStyle/>
          <a:p>
            <a:pPr>
              <a:lnSpc>
                <a:spcPct val="150000"/>
              </a:lnSpc>
              <a:buClr>
                <a:schemeClr val="tx1"/>
              </a:buClr>
              <a:buSzPct val="100000"/>
            </a:pPr>
            <a:r>
              <a:rPr lang="en-US" sz="1200" b="1" dirty="0" smtClean="0">
                <a:latin typeface="Museo Sans For Dell" panose="02000000000000000000" pitchFamily="2" charset="0"/>
                <a:cs typeface="Museo Sans For Dell Regular"/>
              </a:rPr>
              <a:t>“Keeping the lights on”</a:t>
            </a:r>
          </a:p>
          <a:p>
            <a:pPr marL="171450" indent="-171450">
              <a:lnSpc>
                <a:spcPct val="150000"/>
              </a:lnSpc>
              <a:buClr>
                <a:schemeClr val="tx1"/>
              </a:buClr>
              <a:buSzPct val="100000"/>
              <a:buFont typeface="Wingdings" panose="05000000000000000000" pitchFamily="2" charset="2"/>
              <a:buChar char="ü"/>
            </a:pPr>
            <a:r>
              <a:rPr lang="en-US" sz="1200" dirty="0" smtClean="0">
                <a:latin typeface="Museo Sans For Dell" panose="02000000000000000000" pitchFamily="2" charset="0"/>
                <a:cs typeface="Museo Sans For Dell Regular"/>
              </a:rPr>
              <a:t>Manage </a:t>
            </a:r>
            <a:r>
              <a:rPr lang="en-US" sz="1200" dirty="0">
                <a:latin typeface="Museo Sans For Dell" panose="02000000000000000000" pitchFamily="2" charset="0"/>
                <a:cs typeface="Museo Sans For Dell Regular"/>
              </a:rPr>
              <a:t>current workloads</a:t>
            </a:r>
          </a:p>
          <a:p>
            <a:pPr marL="171450" indent="-171450">
              <a:lnSpc>
                <a:spcPct val="150000"/>
              </a:lnSpc>
              <a:buClr>
                <a:schemeClr val="tx1"/>
              </a:buClr>
              <a:buSzPct val="100000"/>
              <a:buFont typeface="Wingdings" panose="05000000000000000000" pitchFamily="2" charset="2"/>
              <a:buChar char="ü"/>
            </a:pPr>
            <a:r>
              <a:rPr lang="en-US" sz="1200" dirty="0">
                <a:latin typeface="Museo Sans For Dell" panose="02000000000000000000" pitchFamily="2" charset="0"/>
                <a:cs typeface="Museo Sans For Dell Regular"/>
              </a:rPr>
              <a:t>Application rationalization</a:t>
            </a:r>
          </a:p>
          <a:p>
            <a:pPr marL="171450" indent="-171450">
              <a:lnSpc>
                <a:spcPct val="150000"/>
              </a:lnSpc>
              <a:buClr>
                <a:schemeClr val="tx1"/>
              </a:buClr>
              <a:buSzPct val="100000"/>
              <a:buFont typeface="Wingdings" panose="05000000000000000000" pitchFamily="2" charset="2"/>
              <a:buChar char="ü"/>
            </a:pPr>
            <a:r>
              <a:rPr lang="en-US" sz="1200" dirty="0">
                <a:latin typeface="Museo Sans For Dell" panose="02000000000000000000" pitchFamily="2" charset="0"/>
                <a:cs typeface="Museo Sans For Dell Regular"/>
              </a:rPr>
              <a:t>HW updates &amp; migrations</a:t>
            </a:r>
          </a:p>
          <a:p>
            <a:pPr marL="171450" indent="-171450">
              <a:lnSpc>
                <a:spcPct val="150000"/>
              </a:lnSpc>
              <a:buClr>
                <a:schemeClr val="tx1"/>
              </a:buClr>
              <a:buSzPct val="100000"/>
              <a:buFont typeface="Wingdings" panose="05000000000000000000" pitchFamily="2" charset="2"/>
              <a:buChar char="ü"/>
            </a:pPr>
            <a:r>
              <a:rPr lang="en-US" sz="1200" dirty="0">
                <a:latin typeface="Museo Sans For Dell" panose="02000000000000000000" pitchFamily="2" charset="0"/>
                <a:cs typeface="Museo Sans For Dell Regular"/>
              </a:rPr>
              <a:t>Reduce costs </a:t>
            </a:r>
          </a:p>
          <a:p>
            <a:pPr marL="171450" indent="-171450">
              <a:lnSpc>
                <a:spcPct val="150000"/>
              </a:lnSpc>
              <a:buClr>
                <a:schemeClr val="tx1"/>
              </a:buClr>
              <a:buSzPct val="100000"/>
              <a:buFont typeface="Wingdings" panose="05000000000000000000" pitchFamily="2" charset="2"/>
              <a:buChar char="ü"/>
            </a:pPr>
            <a:r>
              <a:rPr lang="en-US" sz="1200" dirty="0">
                <a:latin typeface="Museo Sans For Dell" panose="02000000000000000000" pitchFamily="2" charset="0"/>
                <a:cs typeface="Museo Sans For Dell Regular"/>
              </a:rPr>
              <a:t>Protect our data</a:t>
            </a:r>
          </a:p>
        </p:txBody>
      </p:sp>
      <p:sp>
        <p:nvSpPr>
          <p:cNvPr id="37" name="Rectangle 36"/>
          <p:cNvSpPr/>
          <p:nvPr/>
        </p:nvSpPr>
        <p:spPr>
          <a:xfrm>
            <a:off x="4656870" y="1407652"/>
            <a:ext cx="4347430" cy="276999"/>
          </a:xfrm>
          <a:prstGeom prst="rect">
            <a:avLst/>
          </a:prstGeom>
        </p:spPr>
        <p:txBody>
          <a:bodyPr wrap="square" lIns="0" tIns="0" rIns="0" bIns="0">
            <a:spAutoFit/>
          </a:bodyPr>
          <a:lstStyle/>
          <a:p>
            <a:pPr algn="ctr"/>
            <a:r>
              <a:rPr lang="en-CA" sz="1800" b="1" dirty="0" smtClean="0">
                <a:latin typeface="+mn-lt"/>
                <a:cs typeface="Arial" panose="020B0604020202020204" pitchFamily="34" charset="0"/>
              </a:rPr>
              <a:t>Technology priorities</a:t>
            </a:r>
            <a:endParaRPr lang="en-CA" sz="1800" b="1" dirty="0">
              <a:latin typeface="+mn-lt"/>
              <a:cs typeface="Arial" panose="020B0604020202020204" pitchFamily="34" charset="0"/>
            </a:endParaRPr>
          </a:p>
        </p:txBody>
      </p:sp>
      <p:sp>
        <p:nvSpPr>
          <p:cNvPr id="38" name="TextBox 37"/>
          <p:cNvSpPr txBox="1">
            <a:spLocks noChangeAspect="1"/>
          </p:cNvSpPr>
          <p:nvPr/>
        </p:nvSpPr>
        <p:spPr>
          <a:xfrm>
            <a:off x="6830584" y="1973289"/>
            <a:ext cx="2173715" cy="1627912"/>
          </a:xfrm>
          <a:prstGeom prst="rect">
            <a:avLst/>
          </a:prstGeom>
          <a:noFill/>
        </p:spPr>
        <p:txBody>
          <a:bodyPr wrap="square" lIns="0" tIns="0" rIns="80207" bIns="0" rtlCol="0">
            <a:noAutofit/>
          </a:bodyPr>
          <a:lstStyle/>
          <a:p>
            <a:pPr>
              <a:lnSpc>
                <a:spcPct val="150000"/>
              </a:lnSpc>
              <a:buClr>
                <a:schemeClr val="tx1"/>
              </a:buClr>
              <a:buSzPct val="100000"/>
            </a:pPr>
            <a:r>
              <a:rPr lang="en-US" sz="1200" b="1" dirty="0" smtClean="0">
                <a:latin typeface="Museo Sans For Dell" panose="02000000000000000000" pitchFamily="2" charset="0"/>
                <a:cs typeface="Museo Sans For Dell Regular"/>
              </a:rPr>
              <a:t>Accelerating the business”</a:t>
            </a:r>
          </a:p>
          <a:p>
            <a:pPr marL="171450" indent="-171450">
              <a:lnSpc>
                <a:spcPct val="150000"/>
              </a:lnSpc>
              <a:buClr>
                <a:schemeClr val="tx1"/>
              </a:buClr>
              <a:buSzPct val="100000"/>
              <a:buFont typeface="Wingdings" panose="05000000000000000000" pitchFamily="2" charset="2"/>
              <a:buChar char="ü"/>
            </a:pPr>
            <a:r>
              <a:rPr lang="en-US" sz="1200" dirty="0" smtClean="0">
                <a:latin typeface="Museo Sans For Dell" panose="02000000000000000000" pitchFamily="2" charset="0"/>
                <a:cs typeface="Museo Sans For Dell Regular"/>
              </a:rPr>
              <a:t>Optimize </a:t>
            </a:r>
            <a:r>
              <a:rPr lang="en-US" sz="1200" dirty="0">
                <a:latin typeface="Museo Sans For Dell" panose="02000000000000000000" pitchFamily="2" charset="0"/>
                <a:cs typeface="Museo Sans For Dell Regular"/>
              </a:rPr>
              <a:t>workloads</a:t>
            </a:r>
          </a:p>
          <a:p>
            <a:pPr marL="171450" indent="-171450">
              <a:lnSpc>
                <a:spcPct val="150000"/>
              </a:lnSpc>
              <a:buClr>
                <a:schemeClr val="tx1"/>
              </a:buClr>
              <a:buSzPct val="100000"/>
              <a:buFont typeface="Wingdings" panose="05000000000000000000" pitchFamily="2" charset="2"/>
              <a:buChar char="ü"/>
            </a:pPr>
            <a:r>
              <a:rPr lang="en-US" sz="1200" dirty="0">
                <a:latin typeface="Museo Sans For Dell" panose="02000000000000000000" pitchFamily="2" charset="0"/>
                <a:cs typeface="Museo Sans For Dell Regular"/>
              </a:rPr>
              <a:t>Software-defined X</a:t>
            </a:r>
          </a:p>
          <a:p>
            <a:pPr marL="171450" indent="-171450">
              <a:lnSpc>
                <a:spcPct val="150000"/>
              </a:lnSpc>
              <a:buClr>
                <a:schemeClr val="tx1"/>
              </a:buClr>
              <a:buSzPct val="100000"/>
              <a:buFont typeface="Wingdings" panose="05000000000000000000" pitchFamily="2" charset="2"/>
              <a:buChar char="ü"/>
            </a:pPr>
            <a:r>
              <a:rPr lang="en-US" sz="1200" dirty="0">
                <a:latin typeface="Museo Sans For Dell" panose="02000000000000000000" pitchFamily="2" charset="0"/>
                <a:cs typeface="Museo Sans For Dell Regular"/>
              </a:rPr>
              <a:t>Utilize new IT benchmarks</a:t>
            </a:r>
          </a:p>
          <a:p>
            <a:pPr marL="171450" indent="-171450">
              <a:lnSpc>
                <a:spcPct val="150000"/>
              </a:lnSpc>
              <a:buClr>
                <a:schemeClr val="tx1"/>
              </a:buClr>
              <a:buSzPct val="100000"/>
              <a:buFont typeface="Wingdings" panose="05000000000000000000" pitchFamily="2" charset="2"/>
              <a:buChar char="ü"/>
            </a:pPr>
            <a:r>
              <a:rPr lang="en-US" sz="1200" dirty="0">
                <a:latin typeface="Museo Sans For Dell" panose="02000000000000000000" pitchFamily="2" charset="0"/>
                <a:cs typeface="Museo Sans For Dell Regular"/>
              </a:rPr>
              <a:t>Deliver ubiquitous mobility</a:t>
            </a:r>
          </a:p>
          <a:p>
            <a:pPr marL="171450" indent="-171450">
              <a:lnSpc>
                <a:spcPct val="150000"/>
              </a:lnSpc>
              <a:buClr>
                <a:schemeClr val="tx1"/>
              </a:buClr>
              <a:buSzPct val="100000"/>
              <a:buFont typeface="Wingdings" panose="05000000000000000000" pitchFamily="2" charset="2"/>
              <a:buChar char="ü"/>
            </a:pPr>
            <a:r>
              <a:rPr lang="en-US" sz="1200" dirty="0">
                <a:latin typeface="Museo Sans For Dell" panose="02000000000000000000" pitchFamily="2" charset="0"/>
                <a:cs typeface="Museo Sans For Dell Regular"/>
              </a:rPr>
              <a:t>Implement </a:t>
            </a:r>
            <a:r>
              <a:rPr lang="en-US" sz="1200" dirty="0" smtClean="0">
                <a:latin typeface="Museo Sans For Dell" panose="02000000000000000000" pitchFamily="2" charset="0"/>
                <a:cs typeface="Museo Sans For Dell Regular"/>
              </a:rPr>
              <a:t>cloud computing</a:t>
            </a:r>
            <a:endParaRPr lang="en-US" sz="1200" dirty="0">
              <a:latin typeface="Museo Sans For Dell" panose="02000000000000000000" pitchFamily="2" charset="0"/>
              <a:cs typeface="Museo Sans For Dell Regular"/>
            </a:endParaRPr>
          </a:p>
        </p:txBody>
      </p:sp>
    </p:spTree>
    <p:extLst>
      <p:ext uri="{BB962C8B-B14F-4D97-AF65-F5344CB8AC3E}">
        <p14:creationId xmlns:p14="http://schemas.microsoft.com/office/powerpoint/2010/main" val="2293701342"/>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36"/>
          <p:cNvSpPr>
            <a:spLocks noChangeArrowheads="1"/>
          </p:cNvSpPr>
          <p:nvPr/>
        </p:nvSpPr>
        <p:spPr bwMode="auto">
          <a:xfrm>
            <a:off x="3686175" y="4340225"/>
            <a:ext cx="1751013" cy="457200"/>
          </a:xfrm>
          <a:prstGeom prst="roundRect">
            <a:avLst>
              <a:gd name="adj" fmla="val 16667"/>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182880" tIns="137160" rIns="137160" bIns="13716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90000"/>
              </a:lnSpc>
              <a:spcBef>
                <a:spcPts val="600"/>
              </a:spcBef>
            </a:pPr>
            <a:endParaRPr lang="en-US" altLang="en-US" sz="2000">
              <a:solidFill>
                <a:schemeClr val="tx2"/>
              </a:solidFill>
              <a:latin typeface="Museo Sans For Dell" pitchFamily="2" charset="0"/>
            </a:endParaRPr>
          </a:p>
        </p:txBody>
      </p:sp>
      <p:grpSp>
        <p:nvGrpSpPr>
          <p:cNvPr id="59" name="Group 5"/>
          <p:cNvGrpSpPr>
            <a:grpSpLocks/>
          </p:cNvGrpSpPr>
          <p:nvPr/>
        </p:nvGrpSpPr>
        <p:grpSpPr bwMode="auto">
          <a:xfrm>
            <a:off x="-129920" y="2630488"/>
            <a:ext cx="4703508" cy="1908758"/>
            <a:chOff x="-129530" y="2629865"/>
            <a:chExt cx="4703118" cy="1908681"/>
          </a:xfrm>
        </p:grpSpPr>
        <p:sp>
          <p:nvSpPr>
            <p:cNvPr id="60" name="Rectangle 66"/>
            <p:cNvSpPr>
              <a:spLocks noChangeArrowheads="1"/>
            </p:cNvSpPr>
            <p:nvPr/>
          </p:nvSpPr>
          <p:spPr bwMode="auto">
            <a:xfrm>
              <a:off x="-4389" y="2629865"/>
              <a:ext cx="4577977" cy="1908681"/>
            </a:xfrm>
            <a:prstGeom prst="rect">
              <a:avLst/>
            </a:prstGeom>
            <a:solidFill>
              <a:srgbClr val="AAAA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137160" rIns="137160" bIns="13716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90000"/>
                </a:lnSpc>
                <a:spcBef>
                  <a:spcPts val="600"/>
                </a:spcBef>
              </a:pPr>
              <a:endParaRPr lang="en-US" altLang="en-US" sz="2000">
                <a:solidFill>
                  <a:schemeClr val="tx2"/>
                </a:solidFill>
                <a:latin typeface="Museo Sans For Dell" pitchFamily="2" charset="0"/>
              </a:endParaRPr>
            </a:p>
          </p:txBody>
        </p:sp>
        <p:sp>
          <p:nvSpPr>
            <p:cNvPr id="61" name="Right Triangle 1"/>
            <p:cNvSpPr>
              <a:spLocks/>
            </p:cNvSpPr>
            <p:nvPr/>
          </p:nvSpPr>
          <p:spPr bwMode="auto">
            <a:xfrm rot="5400000">
              <a:off x="129813" y="2376860"/>
              <a:ext cx="1898587" cy="2417273"/>
            </a:xfrm>
            <a:custGeom>
              <a:avLst/>
              <a:gdLst>
                <a:gd name="T0" fmla="*/ 54 w 4116634"/>
                <a:gd name="T1" fmla="*/ 238362 h 5228173"/>
                <a:gd name="T2" fmla="*/ 54 w 4116634"/>
                <a:gd name="T3" fmla="*/ 0 h 5228173"/>
                <a:gd name="T4" fmla="*/ 187958 w 4116634"/>
                <a:gd name="T5" fmla="*/ 101486 h 5228173"/>
                <a:gd name="T6" fmla="*/ 188124 w 4116634"/>
                <a:gd name="T7" fmla="*/ 238920 h 5228173"/>
                <a:gd name="T8" fmla="*/ 54 w 4116634"/>
                <a:gd name="T9" fmla="*/ 238362 h 52281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16634" h="5228173">
                  <a:moveTo>
                    <a:pt x="1171" y="5215967"/>
                  </a:moveTo>
                  <a:cubicBezTo>
                    <a:pt x="5222" y="4156727"/>
                    <a:pt x="-2881" y="1059240"/>
                    <a:pt x="1170" y="0"/>
                  </a:cubicBezTo>
                  <a:lnTo>
                    <a:pt x="4112996" y="2220756"/>
                  </a:lnTo>
                  <a:cubicBezTo>
                    <a:pt x="4114208" y="3223228"/>
                    <a:pt x="4115421" y="4225700"/>
                    <a:pt x="4116633" y="5228172"/>
                  </a:cubicBezTo>
                  <a:lnTo>
                    <a:pt x="1171" y="5215967"/>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lIns="182880" tIns="137160" rIns="137160" bIns="137160" anchor="ctr"/>
            <a:lstStyle/>
            <a:p>
              <a:endParaRPr lang="en-US"/>
            </a:p>
          </p:txBody>
        </p:sp>
      </p:grpSp>
      <p:grpSp>
        <p:nvGrpSpPr>
          <p:cNvPr id="62" name="Group 3"/>
          <p:cNvGrpSpPr>
            <a:grpSpLocks/>
          </p:cNvGrpSpPr>
          <p:nvPr/>
        </p:nvGrpSpPr>
        <p:grpSpPr bwMode="auto">
          <a:xfrm>
            <a:off x="4561134" y="2630488"/>
            <a:ext cx="4582886" cy="1908878"/>
            <a:chOff x="4561632" y="2629985"/>
            <a:chExt cx="4582368" cy="1908681"/>
          </a:xfrm>
        </p:grpSpPr>
        <p:sp>
          <p:nvSpPr>
            <p:cNvPr id="63" name="Rectangle 71"/>
            <p:cNvSpPr>
              <a:spLocks noChangeArrowheads="1"/>
            </p:cNvSpPr>
            <p:nvPr/>
          </p:nvSpPr>
          <p:spPr bwMode="auto">
            <a:xfrm>
              <a:off x="4561632" y="2629985"/>
              <a:ext cx="4582368" cy="1908681"/>
            </a:xfrm>
            <a:prstGeom prst="rect">
              <a:avLst/>
            </a:prstGeom>
            <a:solidFill>
              <a:srgbClr val="AAAA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137160" rIns="137160" bIns="13716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90000"/>
                </a:lnSpc>
                <a:spcBef>
                  <a:spcPts val="600"/>
                </a:spcBef>
              </a:pPr>
              <a:endParaRPr lang="en-US" altLang="en-US" sz="2000">
                <a:solidFill>
                  <a:schemeClr val="tx2"/>
                </a:solidFill>
                <a:latin typeface="Museo Sans For Dell" pitchFamily="2" charset="0"/>
              </a:endParaRPr>
            </a:p>
          </p:txBody>
        </p:sp>
        <p:sp>
          <p:nvSpPr>
            <p:cNvPr id="64" name="Right Triangle 1"/>
            <p:cNvSpPr>
              <a:spLocks/>
            </p:cNvSpPr>
            <p:nvPr/>
          </p:nvSpPr>
          <p:spPr bwMode="auto">
            <a:xfrm rot="5400000">
              <a:off x="4766103" y="2434877"/>
              <a:ext cx="1901543" cy="2298278"/>
            </a:xfrm>
            <a:custGeom>
              <a:avLst/>
              <a:gdLst>
                <a:gd name="T0" fmla="*/ 346 w 4123034"/>
                <a:gd name="T1" fmla="*/ 237735 h 5214439"/>
                <a:gd name="T2" fmla="*/ 32 w 4123034"/>
                <a:gd name="T3" fmla="*/ 0 h 5214439"/>
                <a:gd name="T4" fmla="*/ 188251 w 4123034"/>
                <a:gd name="T5" fmla="*/ 101799 h 5214439"/>
                <a:gd name="T6" fmla="*/ 188417 w 4123034"/>
                <a:gd name="T7" fmla="*/ 238293 h 5214439"/>
                <a:gd name="T8" fmla="*/ 346 w 4123034"/>
                <a:gd name="T9" fmla="*/ 237735 h 52144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23034" h="5214439">
                  <a:moveTo>
                    <a:pt x="7571" y="5202233"/>
                  </a:moveTo>
                  <a:cubicBezTo>
                    <a:pt x="11622" y="4142993"/>
                    <a:pt x="-3348" y="1059240"/>
                    <a:pt x="703" y="0"/>
                  </a:cubicBezTo>
                  <a:lnTo>
                    <a:pt x="4119396" y="2227623"/>
                  </a:lnTo>
                  <a:cubicBezTo>
                    <a:pt x="4120608" y="3223228"/>
                    <a:pt x="4121821" y="4218833"/>
                    <a:pt x="4123033" y="5214438"/>
                  </a:cubicBezTo>
                  <a:lnTo>
                    <a:pt x="7571" y="5202233"/>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lIns="182880" tIns="137160" rIns="137160" bIns="137160" anchor="ctr"/>
            <a:lstStyle/>
            <a:p>
              <a:endParaRPr lang="en-US"/>
            </a:p>
          </p:txBody>
        </p:sp>
      </p:grpSp>
      <p:sp>
        <p:nvSpPr>
          <p:cNvPr id="65" name="Rounded Rectangle 36"/>
          <p:cNvSpPr>
            <a:spLocks noChangeArrowheads="1"/>
          </p:cNvSpPr>
          <p:nvPr/>
        </p:nvSpPr>
        <p:spPr bwMode="auto">
          <a:xfrm>
            <a:off x="3686175" y="4340225"/>
            <a:ext cx="1751013" cy="457200"/>
          </a:xfrm>
          <a:prstGeom prst="roundRect">
            <a:avLst>
              <a:gd name="adj" fmla="val 16667"/>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182880" tIns="137160" rIns="137160" bIns="13716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90000"/>
              </a:lnSpc>
              <a:spcBef>
                <a:spcPts val="600"/>
              </a:spcBef>
            </a:pPr>
            <a:endParaRPr lang="en-US" altLang="en-US" sz="2000">
              <a:solidFill>
                <a:schemeClr val="tx2"/>
              </a:solidFill>
              <a:latin typeface="Museo Sans For Dell" pitchFamily="2" charset="0"/>
            </a:endParaRPr>
          </a:p>
        </p:txBody>
      </p:sp>
      <p:sp>
        <p:nvSpPr>
          <p:cNvPr id="66" name="Rectangle 65"/>
          <p:cNvSpPr/>
          <p:nvPr/>
        </p:nvSpPr>
        <p:spPr>
          <a:xfrm>
            <a:off x="0" y="723900"/>
            <a:ext cx="4578350" cy="1908175"/>
          </a:xfrm>
          <a:prstGeom prst="rect">
            <a:avLst/>
          </a:prstGeom>
          <a:solidFill>
            <a:srgbClr val="AAAAAA"/>
          </a:solidFill>
          <a:effectLst/>
        </p:spPr>
        <p:txBody>
          <a:bodyPr lIns="182880" tIns="137160" rIns="137160" bIns="137160" anchor="ctr"/>
          <a:lstStyle/>
          <a:p>
            <a:pPr algn="ctr">
              <a:lnSpc>
                <a:spcPct val="90000"/>
              </a:lnSpc>
              <a:spcBef>
                <a:spcPts val="600"/>
              </a:spcBef>
              <a:spcAft>
                <a:spcPts val="0"/>
              </a:spcAft>
              <a:defRPr/>
            </a:pPr>
            <a:endParaRPr lang="en-US" sz="2000" dirty="0" err="1">
              <a:solidFill>
                <a:schemeClr val="tx2"/>
              </a:solidFill>
              <a:latin typeface="Museo Sans For Dell"/>
              <a:ea typeface="+mn-ea"/>
            </a:endParaRPr>
          </a:p>
        </p:txBody>
      </p:sp>
      <p:sp>
        <p:nvSpPr>
          <p:cNvPr id="68" name="Rectangle 63"/>
          <p:cNvSpPr>
            <a:spLocks noChangeArrowheads="1"/>
          </p:cNvSpPr>
          <p:nvPr/>
        </p:nvSpPr>
        <p:spPr bwMode="auto">
          <a:xfrm>
            <a:off x="4687975" y="723900"/>
            <a:ext cx="4577946" cy="1909763"/>
          </a:xfrm>
          <a:prstGeom prst="rect">
            <a:avLst/>
          </a:prstGeom>
          <a:solidFill>
            <a:srgbClr val="0085C3"/>
          </a:solidFill>
          <a:ln>
            <a:noFill/>
          </a:ln>
          <a:extLst/>
        </p:spPr>
        <p:txBody>
          <a:bodyPr lIns="182880" tIns="137160" rIns="137160" bIns="13716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90000"/>
              </a:lnSpc>
              <a:spcBef>
                <a:spcPts val="600"/>
              </a:spcBef>
            </a:pPr>
            <a:endParaRPr lang="en-US" altLang="en-US" sz="2000">
              <a:solidFill>
                <a:schemeClr val="tx2"/>
              </a:solidFill>
              <a:latin typeface="Museo Sans For Dell" pitchFamily="2" charset="0"/>
            </a:endParaRPr>
          </a:p>
        </p:txBody>
      </p:sp>
      <p:sp>
        <p:nvSpPr>
          <p:cNvPr id="69" name="Right Triangle 1"/>
          <p:cNvSpPr>
            <a:spLocks/>
          </p:cNvSpPr>
          <p:nvPr/>
        </p:nvSpPr>
        <p:spPr bwMode="auto">
          <a:xfrm rot="5400000">
            <a:off x="4761740" y="529421"/>
            <a:ext cx="1904426" cy="2293431"/>
          </a:xfrm>
          <a:custGeom>
            <a:avLst/>
            <a:gdLst>
              <a:gd name="T0" fmla="*/ 54 w 4116634"/>
              <a:gd name="T1" fmla="*/ 238362 h 5228173"/>
              <a:gd name="T2" fmla="*/ 54 w 4116634"/>
              <a:gd name="T3" fmla="*/ 0 h 5228173"/>
              <a:gd name="T4" fmla="*/ 187958 w 4116634"/>
              <a:gd name="T5" fmla="*/ 101172 h 5228173"/>
              <a:gd name="T6" fmla="*/ 188124 w 4116634"/>
              <a:gd name="T7" fmla="*/ 238920 h 5228173"/>
              <a:gd name="T8" fmla="*/ 54 w 4116634"/>
              <a:gd name="T9" fmla="*/ 238362 h 52281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16634" h="5228173">
                <a:moveTo>
                  <a:pt x="1171" y="5215967"/>
                </a:moveTo>
                <a:cubicBezTo>
                  <a:pt x="5222" y="4156727"/>
                  <a:pt x="-2881" y="1059240"/>
                  <a:pt x="1170" y="0"/>
                </a:cubicBezTo>
                <a:lnTo>
                  <a:pt x="4112996" y="2213889"/>
                </a:lnTo>
                <a:cubicBezTo>
                  <a:pt x="4114208" y="3218650"/>
                  <a:pt x="4115421" y="4223411"/>
                  <a:pt x="4116633" y="5228172"/>
                </a:cubicBezTo>
                <a:lnTo>
                  <a:pt x="1171" y="5215967"/>
                </a:lnTo>
                <a:close/>
              </a:path>
            </a:pathLst>
          </a:custGeom>
          <a:solidFill>
            <a:srgbClr val="006FB4"/>
          </a:solidFill>
          <a:ln>
            <a:noFill/>
          </a:ln>
          <a:extLst>
            <a:ext uri="{91240B29-F687-4F45-9708-019B960494DF}">
              <a14:hiddenLine xmlns:a14="http://schemas.microsoft.com/office/drawing/2010/main" w="9525">
                <a:solidFill>
                  <a:srgbClr val="000000"/>
                </a:solidFill>
                <a:round/>
                <a:headEnd/>
                <a:tailEnd/>
              </a14:hiddenLine>
            </a:ext>
          </a:extLst>
        </p:spPr>
        <p:txBody>
          <a:bodyPr lIns="182880" tIns="137160" rIns="137160" bIns="137160" anchor="ctr"/>
          <a:lstStyle/>
          <a:p>
            <a:endParaRPr lang="en-US"/>
          </a:p>
        </p:txBody>
      </p:sp>
      <p:sp>
        <p:nvSpPr>
          <p:cNvPr id="70" name="TextBox 58"/>
          <p:cNvSpPr txBox="1">
            <a:spLocks noChangeArrowheads="1"/>
          </p:cNvSpPr>
          <p:nvPr/>
        </p:nvSpPr>
        <p:spPr bwMode="auto">
          <a:xfrm>
            <a:off x="6838633" y="1069265"/>
            <a:ext cx="23606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0000"/>
              </a:lnSpc>
              <a:spcBef>
                <a:spcPts val="100"/>
              </a:spcBef>
              <a:spcAft>
                <a:spcPts val="100"/>
              </a:spcAft>
              <a:buClr>
                <a:srgbClr val="0085C3"/>
              </a:buClr>
            </a:pPr>
            <a:r>
              <a:rPr lang="en-US" altLang="en-US" sz="1100" b="1" dirty="0">
                <a:solidFill>
                  <a:srgbClr val="FFFFFF"/>
                </a:solidFill>
                <a:latin typeface="Museo Sans For Dell" pitchFamily="2" charset="0"/>
              </a:rPr>
              <a:t>A scalable, end-to-end </a:t>
            </a:r>
            <a:br>
              <a:rPr lang="en-US" altLang="en-US" sz="1100" b="1" dirty="0">
                <a:solidFill>
                  <a:srgbClr val="FFFFFF"/>
                </a:solidFill>
                <a:latin typeface="Museo Sans For Dell" pitchFamily="2" charset="0"/>
              </a:rPr>
            </a:br>
            <a:r>
              <a:rPr lang="en-US" altLang="en-US" sz="1100" b="1" dirty="0">
                <a:solidFill>
                  <a:srgbClr val="FFFFFF"/>
                </a:solidFill>
                <a:latin typeface="Museo Sans For Dell" pitchFamily="2" charset="0"/>
              </a:rPr>
              <a:t>approach that delivers:</a:t>
            </a:r>
          </a:p>
        </p:txBody>
      </p:sp>
      <p:sp>
        <p:nvSpPr>
          <p:cNvPr id="71" name="TextBox 60"/>
          <p:cNvSpPr txBox="1">
            <a:spLocks noChangeArrowheads="1"/>
          </p:cNvSpPr>
          <p:nvPr/>
        </p:nvSpPr>
        <p:spPr bwMode="auto">
          <a:xfrm>
            <a:off x="5046663" y="451728"/>
            <a:ext cx="1647825"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0000"/>
              </a:lnSpc>
              <a:spcBef>
                <a:spcPts val="600"/>
              </a:spcBef>
              <a:buClr>
                <a:srgbClr val="0085C3"/>
              </a:buClr>
            </a:pPr>
            <a:r>
              <a:rPr lang="en-US" altLang="en-US" sz="1600" b="1" dirty="0">
                <a:solidFill>
                  <a:srgbClr val="FFFFFF"/>
                </a:solidFill>
                <a:latin typeface="Museo Sans For Dell" pitchFamily="2" charset="0"/>
              </a:rPr>
              <a:t>The </a:t>
            </a:r>
            <a:br>
              <a:rPr lang="en-US" altLang="en-US" sz="1600" b="1" dirty="0">
                <a:solidFill>
                  <a:srgbClr val="FFFFFF"/>
                </a:solidFill>
                <a:latin typeface="Museo Sans For Dell" pitchFamily="2" charset="0"/>
              </a:rPr>
            </a:br>
            <a:r>
              <a:rPr lang="en-US" altLang="en-US" sz="1600" b="1" dirty="0">
                <a:solidFill>
                  <a:srgbClr val="FFFFFF"/>
                </a:solidFill>
                <a:latin typeface="Museo Sans For Dell" pitchFamily="2" charset="0"/>
              </a:rPr>
              <a:t>Future-Ready </a:t>
            </a:r>
            <a:br>
              <a:rPr lang="en-US" altLang="en-US" sz="1600" b="1" dirty="0">
                <a:solidFill>
                  <a:srgbClr val="FFFFFF"/>
                </a:solidFill>
                <a:latin typeface="Museo Sans For Dell" pitchFamily="2" charset="0"/>
              </a:rPr>
            </a:br>
            <a:r>
              <a:rPr lang="en-US" altLang="en-US" sz="1600" b="1" dirty="0">
                <a:solidFill>
                  <a:srgbClr val="FFFFFF"/>
                </a:solidFill>
                <a:latin typeface="Museo Sans For Dell" pitchFamily="2" charset="0"/>
              </a:rPr>
              <a:t>Enterprise</a:t>
            </a:r>
          </a:p>
        </p:txBody>
      </p:sp>
      <p:sp>
        <p:nvSpPr>
          <p:cNvPr id="72" name="TextBox 102"/>
          <p:cNvSpPr txBox="1">
            <a:spLocks noChangeArrowheads="1"/>
          </p:cNvSpPr>
          <p:nvPr/>
        </p:nvSpPr>
        <p:spPr bwMode="auto">
          <a:xfrm>
            <a:off x="6838633" y="1455028"/>
            <a:ext cx="236061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12713" indent="-11271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buFont typeface="Arial" pitchFamily="34" charset="0"/>
              <a:buChar char="•"/>
            </a:pPr>
            <a:r>
              <a:rPr lang="en-US" altLang="en-US" sz="1100" dirty="0">
                <a:solidFill>
                  <a:srgbClr val="FFFFFF"/>
                </a:solidFill>
                <a:latin typeface="Museo Sans For Dell" pitchFamily="2" charset="0"/>
              </a:rPr>
              <a:t>Rapid time to value</a:t>
            </a:r>
          </a:p>
          <a:p>
            <a:pPr>
              <a:buFont typeface="Arial" pitchFamily="34" charset="0"/>
              <a:buChar char="•"/>
            </a:pPr>
            <a:r>
              <a:rPr lang="en-US" altLang="en-US" sz="1100" dirty="0">
                <a:solidFill>
                  <a:srgbClr val="FFFFFF"/>
                </a:solidFill>
                <a:latin typeface="Museo Sans For Dell" pitchFamily="2" charset="0"/>
              </a:rPr>
              <a:t>Superior ease of use</a:t>
            </a:r>
          </a:p>
          <a:p>
            <a:pPr>
              <a:buFont typeface="Arial" pitchFamily="34" charset="0"/>
              <a:buChar char="•"/>
            </a:pPr>
            <a:r>
              <a:rPr lang="en-US" altLang="en-US" sz="1100" dirty="0">
                <a:solidFill>
                  <a:srgbClr val="FFFFFF"/>
                </a:solidFill>
                <a:latin typeface="Museo Sans For Dell" pitchFamily="2" charset="0"/>
              </a:rPr>
              <a:t>Unrivaled flexibility to adapt</a:t>
            </a:r>
          </a:p>
        </p:txBody>
      </p:sp>
      <p:sp>
        <p:nvSpPr>
          <p:cNvPr id="73" name="Right Triangle 1"/>
          <p:cNvSpPr>
            <a:spLocks/>
          </p:cNvSpPr>
          <p:nvPr/>
        </p:nvSpPr>
        <p:spPr bwMode="auto">
          <a:xfrm rot="5400000">
            <a:off x="123348" y="470694"/>
            <a:ext cx="1903413" cy="2416176"/>
          </a:xfrm>
          <a:custGeom>
            <a:avLst/>
            <a:gdLst>
              <a:gd name="T0" fmla="*/ 54 w 4116634"/>
              <a:gd name="T1" fmla="*/ 238038 h 5228173"/>
              <a:gd name="T2" fmla="*/ 54 w 4116634"/>
              <a:gd name="T3" fmla="*/ 0 h 5228173"/>
              <a:gd name="T4" fmla="*/ 187977 w 4116634"/>
              <a:gd name="T5" fmla="*/ 101661 h 5228173"/>
              <a:gd name="T6" fmla="*/ 188144 w 4116634"/>
              <a:gd name="T7" fmla="*/ 238595 h 5228173"/>
              <a:gd name="T8" fmla="*/ 54 w 4116634"/>
              <a:gd name="T9" fmla="*/ 238038 h 52281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16634" h="5228173">
                <a:moveTo>
                  <a:pt x="1171" y="5215967"/>
                </a:moveTo>
                <a:cubicBezTo>
                  <a:pt x="5222" y="4156727"/>
                  <a:pt x="-2881" y="1059240"/>
                  <a:pt x="1170" y="0"/>
                </a:cubicBezTo>
                <a:lnTo>
                  <a:pt x="4112996" y="2227623"/>
                </a:lnTo>
                <a:cubicBezTo>
                  <a:pt x="4114208" y="3227806"/>
                  <a:pt x="4115421" y="4227989"/>
                  <a:pt x="4116633" y="5228172"/>
                </a:cubicBezTo>
                <a:lnTo>
                  <a:pt x="1171" y="5215967"/>
                </a:lnTo>
                <a:close/>
              </a:path>
            </a:pathLst>
          </a:custGeom>
          <a:solidFill>
            <a:srgbClr val="969696"/>
          </a:solidFill>
          <a:ln>
            <a:noFill/>
          </a:ln>
          <a:extLst/>
        </p:spPr>
        <p:txBody>
          <a:bodyPr lIns="182880" tIns="137160" rIns="137160" bIns="137160" anchor="ctr"/>
          <a:lstStyle/>
          <a:p>
            <a:endParaRPr lang="en-US"/>
          </a:p>
        </p:txBody>
      </p:sp>
      <p:sp>
        <p:nvSpPr>
          <p:cNvPr id="74" name="TextBox 16"/>
          <p:cNvSpPr txBox="1">
            <a:spLocks noChangeArrowheads="1"/>
          </p:cNvSpPr>
          <p:nvPr/>
        </p:nvSpPr>
        <p:spPr bwMode="auto">
          <a:xfrm>
            <a:off x="2097723" y="1221740"/>
            <a:ext cx="224155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bIns="0">
            <a:spAutoFit/>
          </a:bodyPr>
          <a:lstStyle>
            <a:lvl1pPr marL="80963" indent="-8096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ts val="1400"/>
              </a:lnSpc>
              <a:spcBef>
                <a:spcPts val="100"/>
              </a:spcBef>
              <a:spcAft>
                <a:spcPts val="100"/>
              </a:spcAft>
              <a:buClr>
                <a:schemeClr val="tx2"/>
              </a:buClr>
              <a:buFont typeface="Arial" pitchFamily="34" charset="0"/>
              <a:buChar char="•"/>
            </a:pPr>
            <a:r>
              <a:rPr lang="en-US" altLang="en-US" sz="1100" dirty="0">
                <a:solidFill>
                  <a:srgbClr val="FFFFFF"/>
                </a:solidFill>
                <a:latin typeface="Museo Sans For Dell" pitchFamily="2" charset="0"/>
              </a:rPr>
              <a:t>Closed management stack</a:t>
            </a:r>
          </a:p>
          <a:p>
            <a:pPr eaLnBrk="1" hangingPunct="1">
              <a:lnSpc>
                <a:spcPts val="1400"/>
              </a:lnSpc>
              <a:spcBef>
                <a:spcPts val="100"/>
              </a:spcBef>
              <a:spcAft>
                <a:spcPts val="100"/>
              </a:spcAft>
              <a:buClr>
                <a:schemeClr val="tx2"/>
              </a:buClr>
              <a:buFont typeface="Arial" pitchFamily="34" charset="0"/>
              <a:buChar char="•"/>
            </a:pPr>
            <a:r>
              <a:rPr lang="en-US" altLang="en-US" sz="1100" dirty="0">
                <a:solidFill>
                  <a:srgbClr val="FFFFFF"/>
                </a:solidFill>
                <a:latin typeface="Museo Sans For Dell" pitchFamily="2" charset="0"/>
              </a:rPr>
              <a:t>Limited interoperability</a:t>
            </a:r>
          </a:p>
          <a:p>
            <a:pPr eaLnBrk="1" hangingPunct="1">
              <a:lnSpc>
                <a:spcPts val="1400"/>
              </a:lnSpc>
              <a:spcBef>
                <a:spcPts val="100"/>
              </a:spcBef>
              <a:spcAft>
                <a:spcPts val="100"/>
              </a:spcAft>
              <a:buClr>
                <a:schemeClr val="tx2"/>
              </a:buClr>
              <a:buFont typeface="Arial" pitchFamily="34" charset="0"/>
              <a:buChar char="•"/>
            </a:pPr>
            <a:r>
              <a:rPr lang="en-US" altLang="en-US" sz="1100" dirty="0">
                <a:solidFill>
                  <a:srgbClr val="FFFFFF"/>
                </a:solidFill>
                <a:latin typeface="Museo Sans For Dell" pitchFamily="2" charset="0"/>
              </a:rPr>
              <a:t>Lock-in penalty</a:t>
            </a:r>
          </a:p>
        </p:txBody>
      </p:sp>
      <p:sp>
        <p:nvSpPr>
          <p:cNvPr id="75" name="TextBox 15"/>
          <p:cNvSpPr txBox="1">
            <a:spLocks noChangeArrowheads="1"/>
          </p:cNvSpPr>
          <p:nvPr/>
        </p:nvSpPr>
        <p:spPr bwMode="auto">
          <a:xfrm>
            <a:off x="463550" y="458788"/>
            <a:ext cx="1371600"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0000"/>
              </a:lnSpc>
              <a:spcBef>
                <a:spcPts val="600"/>
              </a:spcBef>
              <a:buClr>
                <a:srgbClr val="0085C3"/>
              </a:buClr>
            </a:pPr>
            <a:r>
              <a:rPr lang="en-US" altLang="en-US" sz="1600" b="1" dirty="0">
                <a:solidFill>
                  <a:srgbClr val="FFFFFF"/>
                </a:solidFill>
                <a:latin typeface="Museo Sans For Dell" pitchFamily="2" charset="0"/>
              </a:rPr>
              <a:t>New </a:t>
            </a:r>
            <a:br>
              <a:rPr lang="en-US" altLang="en-US" sz="1600" b="1" dirty="0">
                <a:solidFill>
                  <a:srgbClr val="FFFFFF"/>
                </a:solidFill>
                <a:latin typeface="Museo Sans For Dell" pitchFamily="2" charset="0"/>
              </a:rPr>
            </a:br>
            <a:r>
              <a:rPr lang="en-US" altLang="en-US" sz="1600" b="1" dirty="0">
                <a:solidFill>
                  <a:srgbClr val="FFFFFF"/>
                </a:solidFill>
                <a:latin typeface="Museo Sans For Dell" pitchFamily="2" charset="0"/>
              </a:rPr>
              <a:t>proprietary </a:t>
            </a:r>
            <a:br>
              <a:rPr lang="en-US" altLang="en-US" sz="1600" b="1" dirty="0">
                <a:solidFill>
                  <a:srgbClr val="FFFFFF"/>
                </a:solidFill>
                <a:latin typeface="Museo Sans For Dell" pitchFamily="2" charset="0"/>
              </a:rPr>
            </a:br>
            <a:r>
              <a:rPr lang="en-US" altLang="en-US" sz="1600" b="1" dirty="0">
                <a:solidFill>
                  <a:srgbClr val="FFFFFF"/>
                </a:solidFill>
                <a:latin typeface="Museo Sans For Dell" pitchFamily="2" charset="0"/>
              </a:rPr>
              <a:t>solutions</a:t>
            </a:r>
          </a:p>
        </p:txBody>
      </p:sp>
      <p:sp>
        <p:nvSpPr>
          <p:cNvPr id="76" name="TextBox 51"/>
          <p:cNvSpPr txBox="1">
            <a:spLocks noChangeArrowheads="1"/>
          </p:cNvSpPr>
          <p:nvPr/>
        </p:nvSpPr>
        <p:spPr bwMode="auto">
          <a:xfrm>
            <a:off x="2097723" y="3444384"/>
            <a:ext cx="2135188"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spAutoFit/>
          </a:bodyPr>
          <a:lstStyle>
            <a:lvl1pPr marL="80963" indent="-8096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0000"/>
              </a:lnSpc>
              <a:spcBef>
                <a:spcPts val="100"/>
              </a:spcBef>
              <a:spcAft>
                <a:spcPts val="100"/>
              </a:spcAft>
              <a:buClr>
                <a:schemeClr val="tx2"/>
              </a:buClr>
              <a:buFont typeface="Arial" pitchFamily="34" charset="0"/>
              <a:buChar char="•"/>
            </a:pPr>
            <a:r>
              <a:rPr lang="en-US" altLang="en-US" sz="1100" dirty="0">
                <a:solidFill>
                  <a:srgbClr val="FFFFFF"/>
                </a:solidFill>
                <a:latin typeface="Museo Sans For Dell" pitchFamily="2" charset="0"/>
              </a:rPr>
              <a:t>Complex and monolithic</a:t>
            </a:r>
          </a:p>
          <a:p>
            <a:pPr eaLnBrk="1" hangingPunct="1">
              <a:lnSpc>
                <a:spcPct val="90000"/>
              </a:lnSpc>
              <a:spcBef>
                <a:spcPts val="100"/>
              </a:spcBef>
              <a:spcAft>
                <a:spcPts val="100"/>
              </a:spcAft>
              <a:buClr>
                <a:schemeClr val="tx2"/>
              </a:buClr>
              <a:buFont typeface="Arial" pitchFamily="34" charset="0"/>
              <a:buChar char="•"/>
            </a:pPr>
            <a:r>
              <a:rPr lang="en-US" altLang="en-US" sz="1100" dirty="0">
                <a:solidFill>
                  <a:srgbClr val="FFFFFF"/>
                </a:solidFill>
                <a:latin typeface="Museo Sans For Dell" pitchFamily="2" charset="0"/>
              </a:rPr>
              <a:t>High cost-per-transaction</a:t>
            </a:r>
          </a:p>
          <a:p>
            <a:pPr eaLnBrk="1" hangingPunct="1">
              <a:lnSpc>
                <a:spcPct val="90000"/>
              </a:lnSpc>
              <a:spcBef>
                <a:spcPts val="100"/>
              </a:spcBef>
              <a:spcAft>
                <a:spcPts val="100"/>
              </a:spcAft>
              <a:buClr>
                <a:schemeClr val="tx2"/>
              </a:buClr>
              <a:buFont typeface="Arial" pitchFamily="34" charset="0"/>
              <a:buChar char="•"/>
            </a:pPr>
            <a:r>
              <a:rPr lang="en-US" altLang="en-US" sz="1100" dirty="0">
                <a:solidFill>
                  <a:srgbClr val="FFFFFF"/>
                </a:solidFill>
                <a:latin typeface="Museo Sans For Dell" pitchFamily="2" charset="0"/>
              </a:rPr>
              <a:t>Proprietary to one vendor</a:t>
            </a:r>
          </a:p>
        </p:txBody>
      </p:sp>
      <p:sp>
        <p:nvSpPr>
          <p:cNvPr id="77" name="TextBox 52"/>
          <p:cNvSpPr txBox="1">
            <a:spLocks noChangeArrowheads="1"/>
          </p:cNvSpPr>
          <p:nvPr/>
        </p:nvSpPr>
        <p:spPr bwMode="auto">
          <a:xfrm>
            <a:off x="463550" y="2724930"/>
            <a:ext cx="1401763" cy="184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0000"/>
              </a:lnSpc>
              <a:spcBef>
                <a:spcPts val="600"/>
              </a:spcBef>
              <a:buClr>
                <a:srgbClr val="0085C3"/>
              </a:buClr>
            </a:pPr>
            <a:r>
              <a:rPr lang="en-US" altLang="en-US" sz="1600" b="1" dirty="0">
                <a:solidFill>
                  <a:srgbClr val="FFFFFF"/>
                </a:solidFill>
                <a:latin typeface="Museo Sans For Dell" pitchFamily="2" charset="0"/>
              </a:rPr>
              <a:t>Legacy </a:t>
            </a:r>
            <a:br>
              <a:rPr lang="en-US" altLang="en-US" sz="1600" b="1" dirty="0">
                <a:solidFill>
                  <a:srgbClr val="FFFFFF"/>
                </a:solidFill>
                <a:latin typeface="Museo Sans For Dell" pitchFamily="2" charset="0"/>
              </a:rPr>
            </a:br>
            <a:r>
              <a:rPr lang="en-US" altLang="en-US" sz="1600" b="1" dirty="0">
                <a:solidFill>
                  <a:srgbClr val="FFFFFF"/>
                </a:solidFill>
                <a:latin typeface="Museo Sans For Dell" pitchFamily="2" charset="0"/>
              </a:rPr>
              <a:t>systems</a:t>
            </a:r>
          </a:p>
        </p:txBody>
      </p:sp>
      <p:sp>
        <p:nvSpPr>
          <p:cNvPr id="78" name="TextBox 65"/>
          <p:cNvSpPr txBox="1">
            <a:spLocks noChangeArrowheads="1"/>
          </p:cNvSpPr>
          <p:nvPr/>
        </p:nvSpPr>
        <p:spPr bwMode="auto">
          <a:xfrm>
            <a:off x="6838633" y="3426922"/>
            <a:ext cx="2455862"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spAutoFit/>
          </a:bodyPr>
          <a:lstStyle>
            <a:lvl1pPr marL="80963" indent="-8096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0000"/>
              </a:lnSpc>
              <a:spcBef>
                <a:spcPts val="100"/>
              </a:spcBef>
              <a:spcAft>
                <a:spcPts val="100"/>
              </a:spcAft>
              <a:buClr>
                <a:schemeClr val="tx2"/>
              </a:buClr>
              <a:buFont typeface="Arial" pitchFamily="34" charset="0"/>
              <a:buChar char="•"/>
            </a:pPr>
            <a:r>
              <a:rPr lang="en-US" altLang="en-US" sz="1100" dirty="0">
                <a:solidFill>
                  <a:srgbClr val="FFFFFF"/>
                </a:solidFill>
                <a:latin typeface="Museo Sans For Dell" pitchFamily="2" charset="0"/>
              </a:rPr>
              <a:t>Hardware with no value added</a:t>
            </a:r>
          </a:p>
          <a:p>
            <a:pPr eaLnBrk="1" hangingPunct="1">
              <a:lnSpc>
                <a:spcPct val="90000"/>
              </a:lnSpc>
              <a:spcBef>
                <a:spcPts val="100"/>
              </a:spcBef>
              <a:spcAft>
                <a:spcPts val="100"/>
              </a:spcAft>
              <a:buClr>
                <a:schemeClr val="tx2"/>
              </a:buClr>
              <a:buFont typeface="Arial" pitchFamily="34" charset="0"/>
              <a:buChar char="•"/>
            </a:pPr>
            <a:r>
              <a:rPr lang="en-US" altLang="en-US" sz="1100" dirty="0">
                <a:solidFill>
                  <a:srgbClr val="FFFFFF"/>
                </a:solidFill>
                <a:latin typeface="Museo Sans For Dell" pitchFamily="2" charset="0"/>
              </a:rPr>
              <a:t>Technology transition issues</a:t>
            </a:r>
          </a:p>
          <a:p>
            <a:pPr eaLnBrk="1" hangingPunct="1">
              <a:lnSpc>
                <a:spcPct val="90000"/>
              </a:lnSpc>
              <a:spcBef>
                <a:spcPts val="100"/>
              </a:spcBef>
              <a:spcAft>
                <a:spcPts val="100"/>
              </a:spcAft>
              <a:buClr>
                <a:schemeClr val="tx2"/>
              </a:buClr>
              <a:buFont typeface="Arial" pitchFamily="34" charset="0"/>
              <a:buChar char="•"/>
            </a:pPr>
            <a:r>
              <a:rPr lang="en-US" altLang="en-US" sz="1100" dirty="0">
                <a:solidFill>
                  <a:srgbClr val="FFFFFF"/>
                </a:solidFill>
                <a:latin typeface="Museo Sans For Dell" pitchFamily="2" charset="0"/>
              </a:rPr>
              <a:t>Limited vendor support</a:t>
            </a:r>
          </a:p>
        </p:txBody>
      </p:sp>
      <p:sp>
        <p:nvSpPr>
          <p:cNvPr id="79" name="TextBox 66"/>
          <p:cNvSpPr txBox="1">
            <a:spLocks noChangeArrowheads="1"/>
          </p:cNvSpPr>
          <p:nvPr/>
        </p:nvSpPr>
        <p:spPr bwMode="auto">
          <a:xfrm>
            <a:off x="5046663" y="2724929"/>
            <a:ext cx="1276350" cy="18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0000"/>
              </a:lnSpc>
              <a:spcBef>
                <a:spcPts val="600"/>
              </a:spcBef>
              <a:buClr>
                <a:srgbClr val="0085C3"/>
              </a:buClr>
            </a:pPr>
            <a:r>
              <a:rPr lang="en-US" altLang="en-US" sz="1600" b="1" dirty="0">
                <a:solidFill>
                  <a:srgbClr val="FFFFFF"/>
                </a:solidFill>
                <a:latin typeface="Museo Sans For Dell" pitchFamily="2" charset="0"/>
              </a:rPr>
              <a:t>Commodity </a:t>
            </a:r>
            <a:br>
              <a:rPr lang="en-US" altLang="en-US" sz="1600" b="1" dirty="0">
                <a:solidFill>
                  <a:srgbClr val="FFFFFF"/>
                </a:solidFill>
                <a:latin typeface="Museo Sans For Dell" pitchFamily="2" charset="0"/>
              </a:rPr>
            </a:br>
            <a:r>
              <a:rPr lang="en-US" altLang="en-US" sz="1600" b="1" dirty="0">
                <a:solidFill>
                  <a:srgbClr val="FFFFFF"/>
                </a:solidFill>
                <a:latin typeface="Museo Sans For Dell" pitchFamily="2" charset="0"/>
              </a:rPr>
              <a:t>systems </a:t>
            </a:r>
          </a:p>
        </p:txBody>
      </p:sp>
      <p:sp>
        <p:nvSpPr>
          <p:cNvPr id="80" name="TextBox 53"/>
          <p:cNvSpPr txBox="1">
            <a:spLocks noChangeArrowheads="1"/>
          </p:cNvSpPr>
          <p:nvPr/>
        </p:nvSpPr>
        <p:spPr bwMode="auto">
          <a:xfrm>
            <a:off x="3371850" y="4408488"/>
            <a:ext cx="23764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90000"/>
              </a:lnSpc>
              <a:spcBef>
                <a:spcPts val="100"/>
              </a:spcBef>
              <a:spcAft>
                <a:spcPts val="100"/>
              </a:spcAft>
              <a:buClr>
                <a:srgbClr val="0085C3"/>
              </a:buClr>
            </a:pPr>
            <a:r>
              <a:rPr lang="en-US" altLang="en-US" sz="900" dirty="0">
                <a:solidFill>
                  <a:srgbClr val="444444"/>
                </a:solidFill>
                <a:latin typeface="Museo Sans For Dell" pitchFamily="2" charset="0"/>
              </a:rPr>
              <a:t>Increasing operating costs</a:t>
            </a:r>
          </a:p>
        </p:txBody>
      </p:sp>
      <p:cxnSp>
        <p:nvCxnSpPr>
          <p:cNvPr id="81" name="Straight Arrow Connector 80"/>
          <p:cNvCxnSpPr/>
          <p:nvPr/>
        </p:nvCxnSpPr>
        <p:spPr>
          <a:xfrm>
            <a:off x="1292225" y="2630488"/>
            <a:ext cx="6546850" cy="0"/>
          </a:xfrm>
          <a:prstGeom prst="straightConnector1">
            <a:avLst/>
          </a:prstGeom>
          <a:ln w="63500" cmpd="sng">
            <a:solidFill>
              <a:schemeClr val="tx2"/>
            </a:solidFill>
            <a:miter lim="800000"/>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a:off x="4560888" y="937260"/>
            <a:ext cx="0" cy="3390900"/>
          </a:xfrm>
          <a:prstGeom prst="straightConnector1">
            <a:avLst/>
          </a:prstGeom>
          <a:ln w="63500" cmpd="sng">
            <a:solidFill>
              <a:srgbClr val="FFFFFF"/>
            </a:solidFill>
            <a:miter lim="800000"/>
            <a:headEnd type="arrow" w="med" len="sm"/>
            <a:tailEnd type="arrow" w="med" len="sm"/>
          </a:ln>
        </p:spPr>
        <p:style>
          <a:lnRef idx="1">
            <a:schemeClr val="accent1"/>
          </a:lnRef>
          <a:fillRef idx="0">
            <a:schemeClr val="accent1"/>
          </a:fillRef>
          <a:effectRef idx="0">
            <a:schemeClr val="accent1"/>
          </a:effectRef>
          <a:fontRef idx="minor">
            <a:schemeClr val="tx1"/>
          </a:fontRef>
        </p:style>
      </p:cxnSp>
      <p:sp>
        <p:nvSpPr>
          <p:cNvPr id="83" name="Rounded Rectangle 1"/>
          <p:cNvSpPr>
            <a:spLocks noChangeArrowheads="1"/>
          </p:cNvSpPr>
          <p:nvPr/>
        </p:nvSpPr>
        <p:spPr bwMode="auto">
          <a:xfrm>
            <a:off x="3683000" y="541020"/>
            <a:ext cx="1751013" cy="373380"/>
          </a:xfrm>
          <a:prstGeom prst="roundRect">
            <a:avLst>
              <a:gd name="adj" fmla="val 16667"/>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182880" tIns="137160" rIns="137160" bIns="13716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90000"/>
              </a:lnSpc>
              <a:spcBef>
                <a:spcPts val="600"/>
              </a:spcBef>
            </a:pPr>
            <a:endParaRPr lang="en-US" altLang="en-US" sz="2000">
              <a:solidFill>
                <a:schemeClr val="tx2"/>
              </a:solidFill>
              <a:latin typeface="Museo Sans For Dell" pitchFamily="2" charset="0"/>
            </a:endParaRPr>
          </a:p>
        </p:txBody>
      </p:sp>
      <p:sp>
        <p:nvSpPr>
          <p:cNvPr id="84" name="TextBox 53"/>
          <p:cNvSpPr txBox="1">
            <a:spLocks noChangeArrowheads="1"/>
          </p:cNvSpPr>
          <p:nvPr/>
        </p:nvSpPr>
        <p:spPr bwMode="auto">
          <a:xfrm>
            <a:off x="3557588" y="723900"/>
            <a:ext cx="2024062"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90000"/>
              </a:lnSpc>
              <a:spcBef>
                <a:spcPts val="100"/>
              </a:spcBef>
              <a:spcAft>
                <a:spcPts val="100"/>
              </a:spcAft>
              <a:buClr>
                <a:srgbClr val="0085C3"/>
              </a:buClr>
            </a:pPr>
            <a:r>
              <a:rPr lang="en-US" altLang="en-US" sz="900" dirty="0">
                <a:solidFill>
                  <a:srgbClr val="444444"/>
                </a:solidFill>
                <a:latin typeface="Museo Sans For Dell" pitchFamily="2" charset="0"/>
              </a:rPr>
              <a:t>Decreasing operating costs</a:t>
            </a:r>
          </a:p>
        </p:txBody>
      </p:sp>
      <p:grpSp>
        <p:nvGrpSpPr>
          <p:cNvPr id="85" name="Group 5"/>
          <p:cNvGrpSpPr>
            <a:grpSpLocks/>
          </p:cNvGrpSpPr>
          <p:nvPr/>
        </p:nvGrpSpPr>
        <p:grpSpPr bwMode="auto">
          <a:xfrm>
            <a:off x="-441231" y="2382838"/>
            <a:ext cx="10022425" cy="460375"/>
            <a:chOff x="-418194" y="2383398"/>
            <a:chExt cx="10021696" cy="460187"/>
          </a:xfrm>
        </p:grpSpPr>
        <p:sp>
          <p:nvSpPr>
            <p:cNvPr id="86" name="Rounded Rectangle 1"/>
            <p:cNvSpPr>
              <a:spLocks noChangeArrowheads="1"/>
            </p:cNvSpPr>
            <p:nvPr/>
          </p:nvSpPr>
          <p:spPr bwMode="auto">
            <a:xfrm>
              <a:off x="7852489" y="2383398"/>
              <a:ext cx="1751013" cy="457200"/>
            </a:xfrm>
            <a:prstGeom prst="roundRect">
              <a:avLst>
                <a:gd name="adj" fmla="val 16667"/>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182880" tIns="137160" rIns="137160" bIns="13716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90000"/>
                </a:lnSpc>
                <a:spcBef>
                  <a:spcPts val="600"/>
                </a:spcBef>
              </a:pPr>
              <a:endParaRPr lang="en-US" altLang="en-US" sz="2000">
                <a:solidFill>
                  <a:schemeClr val="tx2"/>
                </a:solidFill>
                <a:latin typeface="Museo Sans For Dell" pitchFamily="2" charset="0"/>
              </a:endParaRPr>
            </a:p>
          </p:txBody>
        </p:sp>
        <p:sp>
          <p:nvSpPr>
            <p:cNvPr id="87" name="TextBox 53"/>
            <p:cNvSpPr txBox="1">
              <a:spLocks noChangeArrowheads="1"/>
            </p:cNvSpPr>
            <p:nvPr/>
          </p:nvSpPr>
          <p:spPr bwMode="auto">
            <a:xfrm>
              <a:off x="7923115" y="2491910"/>
              <a:ext cx="1355351" cy="251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18288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0000"/>
                </a:lnSpc>
                <a:spcBef>
                  <a:spcPts val="100"/>
                </a:spcBef>
                <a:spcAft>
                  <a:spcPts val="100"/>
                </a:spcAft>
                <a:buClr>
                  <a:srgbClr val="0085C3"/>
                </a:buClr>
              </a:pPr>
              <a:r>
                <a:rPr lang="en-US" altLang="en-US" sz="900">
                  <a:solidFill>
                    <a:srgbClr val="444444"/>
                  </a:solidFill>
                  <a:latin typeface="Museo Sans For Dell" pitchFamily="2" charset="0"/>
                </a:rPr>
                <a:t>Decreasing </a:t>
              </a:r>
              <a:br>
                <a:rPr lang="en-US" altLang="en-US" sz="900">
                  <a:solidFill>
                    <a:srgbClr val="444444"/>
                  </a:solidFill>
                  <a:latin typeface="Museo Sans For Dell" pitchFamily="2" charset="0"/>
                </a:rPr>
              </a:br>
              <a:r>
                <a:rPr lang="en-US" altLang="en-US" sz="900">
                  <a:solidFill>
                    <a:srgbClr val="444444"/>
                  </a:solidFill>
                  <a:latin typeface="Museo Sans For Dell" pitchFamily="2" charset="0"/>
                </a:rPr>
                <a:t>acquisition costs</a:t>
              </a:r>
            </a:p>
          </p:txBody>
        </p:sp>
        <p:sp>
          <p:nvSpPr>
            <p:cNvPr id="88" name="Rounded Rectangle 1"/>
            <p:cNvSpPr>
              <a:spLocks noChangeArrowheads="1"/>
            </p:cNvSpPr>
            <p:nvPr/>
          </p:nvSpPr>
          <p:spPr bwMode="auto">
            <a:xfrm>
              <a:off x="-418194" y="2386385"/>
              <a:ext cx="1751013" cy="457200"/>
            </a:xfrm>
            <a:prstGeom prst="roundRect">
              <a:avLst>
                <a:gd name="adj" fmla="val 16667"/>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182880" tIns="137160" rIns="137160" bIns="13716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90000"/>
                </a:lnSpc>
                <a:spcBef>
                  <a:spcPts val="600"/>
                </a:spcBef>
              </a:pPr>
              <a:endParaRPr lang="en-US" altLang="en-US" sz="2000">
                <a:solidFill>
                  <a:schemeClr val="tx2"/>
                </a:solidFill>
                <a:latin typeface="Museo Sans For Dell" pitchFamily="2" charset="0"/>
              </a:endParaRPr>
            </a:p>
          </p:txBody>
        </p:sp>
        <p:sp>
          <p:nvSpPr>
            <p:cNvPr id="89" name="TextBox 53"/>
            <p:cNvSpPr txBox="1">
              <a:spLocks noChangeArrowheads="1"/>
            </p:cNvSpPr>
            <p:nvPr/>
          </p:nvSpPr>
          <p:spPr bwMode="auto">
            <a:xfrm>
              <a:off x="14941" y="2491910"/>
              <a:ext cx="1202766" cy="251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18288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lnSpc>
                  <a:spcPct val="90000"/>
                </a:lnSpc>
                <a:spcBef>
                  <a:spcPts val="100"/>
                </a:spcBef>
                <a:spcAft>
                  <a:spcPts val="100"/>
                </a:spcAft>
                <a:buClr>
                  <a:srgbClr val="0085C3"/>
                </a:buClr>
              </a:pPr>
              <a:r>
                <a:rPr lang="en-US" altLang="en-US" sz="900">
                  <a:solidFill>
                    <a:srgbClr val="444444"/>
                  </a:solidFill>
                  <a:latin typeface="Museo Sans For Dell" pitchFamily="2" charset="0"/>
                </a:rPr>
                <a:t>Increasing </a:t>
              </a:r>
              <a:br>
                <a:rPr lang="en-US" altLang="en-US" sz="900">
                  <a:solidFill>
                    <a:srgbClr val="444444"/>
                  </a:solidFill>
                  <a:latin typeface="Museo Sans For Dell" pitchFamily="2" charset="0"/>
                </a:rPr>
              </a:br>
              <a:r>
                <a:rPr lang="en-US" altLang="en-US" sz="900">
                  <a:solidFill>
                    <a:srgbClr val="444444"/>
                  </a:solidFill>
                  <a:latin typeface="Museo Sans For Dell" pitchFamily="2" charset="0"/>
                </a:rPr>
                <a:t>acquisition costs</a:t>
              </a:r>
            </a:p>
          </p:txBody>
        </p:sp>
      </p:grpSp>
      <p:sp>
        <p:nvSpPr>
          <p:cNvPr id="91" name="Rectangle 22"/>
          <p:cNvSpPr>
            <a:spLocks noChangeArrowheads="1"/>
          </p:cNvSpPr>
          <p:nvPr/>
        </p:nvSpPr>
        <p:spPr bwMode="auto">
          <a:xfrm>
            <a:off x="3813898" y="2065249"/>
            <a:ext cx="593168" cy="409730"/>
          </a:xfrm>
          <a:prstGeom prst="rect">
            <a:avLst/>
          </a:prstGeom>
          <a:solidFill>
            <a:schemeClr val="tx2">
              <a:lumMod val="95000"/>
            </a:schemeClr>
          </a:solidFill>
          <a:ln w="38100">
            <a:solidFill>
              <a:srgbClr val="FFFFFF"/>
            </a:solidFill>
            <a:miter lim="800000"/>
            <a:headEnd/>
            <a:tailEnd/>
          </a:ln>
        </p:spPr>
        <p:txBody>
          <a:bodyPr lIns="182880" tIns="137160" rIns="137160" bIns="13716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90000"/>
              </a:lnSpc>
              <a:spcBef>
                <a:spcPts val="600"/>
              </a:spcBef>
            </a:pPr>
            <a:endParaRPr lang="en-US" altLang="en-US" sz="2000">
              <a:solidFill>
                <a:schemeClr val="tx2"/>
              </a:solidFill>
              <a:latin typeface="Museo Sans For Dell" pitchFamily="2" charset="0"/>
            </a:endParaRPr>
          </a:p>
        </p:txBody>
      </p:sp>
      <p:cxnSp>
        <p:nvCxnSpPr>
          <p:cNvPr id="92" name="Straight Arrow Connector 91"/>
          <p:cNvCxnSpPr/>
          <p:nvPr/>
        </p:nvCxnSpPr>
        <p:spPr>
          <a:xfrm>
            <a:off x="3979254" y="2099944"/>
            <a:ext cx="1" cy="185229"/>
          </a:xfrm>
          <a:prstGeom prst="straightConnector1">
            <a:avLst/>
          </a:prstGeom>
          <a:ln w="38100" cmpd="sng">
            <a:solidFill>
              <a:schemeClr val="bg2"/>
            </a:solidFill>
            <a:miter lim="800000"/>
            <a:headEnd type="arrow" w="med" len="sm"/>
            <a:tailEnd type="none" w="med" len="sm"/>
          </a:ln>
        </p:spPr>
        <p:style>
          <a:lnRef idx="1">
            <a:schemeClr val="accent1"/>
          </a:lnRef>
          <a:fillRef idx="0">
            <a:schemeClr val="accent1"/>
          </a:fillRef>
          <a:effectRef idx="0">
            <a:schemeClr val="accent1"/>
          </a:effectRef>
          <a:fontRef idx="minor">
            <a:schemeClr val="tx1"/>
          </a:fontRef>
        </p:style>
      </p:cxnSp>
      <p:sp>
        <p:nvSpPr>
          <p:cNvPr id="93" name="Rectangle 92"/>
          <p:cNvSpPr/>
          <p:nvPr/>
        </p:nvSpPr>
        <p:spPr>
          <a:xfrm>
            <a:off x="3848298" y="2304785"/>
            <a:ext cx="254552" cy="138499"/>
          </a:xfrm>
          <a:prstGeom prst="rect">
            <a:avLst/>
          </a:prstGeom>
        </p:spPr>
        <p:txBody>
          <a:bodyPr wrap="square" lIns="0" tIns="0" rIns="0" bIns="0">
            <a:spAutoFit/>
          </a:bodyPr>
          <a:lstStyle/>
          <a:p>
            <a:pPr algn="ctr">
              <a:lnSpc>
                <a:spcPct val="90000"/>
              </a:lnSpc>
              <a:spcBef>
                <a:spcPts val="0"/>
              </a:spcBef>
              <a:spcAft>
                <a:spcPts val="0"/>
              </a:spcAft>
              <a:defRPr/>
            </a:pPr>
            <a:r>
              <a:rPr lang="en-US" sz="500" dirty="0">
                <a:solidFill>
                  <a:schemeClr val="bg2"/>
                </a:solidFill>
                <a:latin typeface="Museo Sans For Dell"/>
                <a:ea typeface="Museo Sans For Dell"/>
                <a:cs typeface="Museo Sans For Dell"/>
              </a:rPr>
              <a:t>Initial </a:t>
            </a:r>
            <a:br>
              <a:rPr lang="en-US" sz="500" dirty="0">
                <a:solidFill>
                  <a:schemeClr val="bg2"/>
                </a:solidFill>
                <a:latin typeface="Museo Sans For Dell"/>
                <a:ea typeface="Museo Sans For Dell"/>
                <a:cs typeface="Museo Sans For Dell"/>
              </a:rPr>
            </a:br>
            <a:r>
              <a:rPr lang="en-US" sz="500" dirty="0">
                <a:solidFill>
                  <a:schemeClr val="bg2"/>
                </a:solidFill>
                <a:latin typeface="Museo Sans For Dell"/>
                <a:ea typeface="Museo Sans For Dell"/>
                <a:cs typeface="Museo Sans For Dell"/>
              </a:rPr>
              <a:t>costs</a:t>
            </a:r>
          </a:p>
        </p:txBody>
      </p:sp>
      <p:sp>
        <p:nvSpPr>
          <p:cNvPr id="94" name="Rectangle 93"/>
          <p:cNvSpPr/>
          <p:nvPr/>
        </p:nvSpPr>
        <p:spPr>
          <a:xfrm>
            <a:off x="4104951" y="2304785"/>
            <a:ext cx="256176" cy="138499"/>
          </a:xfrm>
          <a:prstGeom prst="rect">
            <a:avLst/>
          </a:prstGeom>
        </p:spPr>
        <p:txBody>
          <a:bodyPr wrap="square" lIns="0" tIns="0" rIns="0" bIns="0">
            <a:spAutoFit/>
          </a:bodyPr>
          <a:lstStyle/>
          <a:p>
            <a:pPr algn="ctr">
              <a:lnSpc>
                <a:spcPct val="90000"/>
              </a:lnSpc>
              <a:spcBef>
                <a:spcPts val="0"/>
              </a:spcBef>
              <a:spcAft>
                <a:spcPts val="0"/>
              </a:spcAft>
              <a:defRPr/>
            </a:pPr>
            <a:r>
              <a:rPr lang="en-US" sz="500" dirty="0">
                <a:solidFill>
                  <a:schemeClr val="bg1"/>
                </a:solidFill>
                <a:latin typeface="Museo Sans For Dell"/>
                <a:ea typeface="Museo Sans For Dell"/>
                <a:cs typeface="Museo Sans For Dell"/>
              </a:rPr>
              <a:t>Ongoing </a:t>
            </a:r>
          </a:p>
          <a:p>
            <a:pPr algn="ctr">
              <a:lnSpc>
                <a:spcPct val="90000"/>
              </a:lnSpc>
              <a:spcBef>
                <a:spcPts val="0"/>
              </a:spcBef>
              <a:spcAft>
                <a:spcPts val="0"/>
              </a:spcAft>
              <a:defRPr/>
            </a:pPr>
            <a:r>
              <a:rPr lang="en-US" sz="500" dirty="0">
                <a:solidFill>
                  <a:schemeClr val="bg1"/>
                </a:solidFill>
                <a:latin typeface="Museo Sans For Dell"/>
                <a:ea typeface="Museo Sans For Dell"/>
                <a:cs typeface="Museo Sans For Dell"/>
              </a:rPr>
              <a:t>Cost</a:t>
            </a:r>
          </a:p>
        </p:txBody>
      </p:sp>
      <p:cxnSp>
        <p:nvCxnSpPr>
          <p:cNvPr id="95" name="Straight Arrow Connector 94"/>
          <p:cNvCxnSpPr/>
          <p:nvPr/>
        </p:nvCxnSpPr>
        <p:spPr>
          <a:xfrm flipV="1">
            <a:off x="4232215" y="2099944"/>
            <a:ext cx="0" cy="184302"/>
          </a:xfrm>
          <a:prstGeom prst="straightConnector1">
            <a:avLst/>
          </a:prstGeom>
          <a:ln w="38100" cmpd="sng">
            <a:solidFill>
              <a:schemeClr val="bg1"/>
            </a:solidFill>
            <a:miter lim="800000"/>
            <a:headEnd type="arrow" w="med" len="sm"/>
            <a:tailEnd type="none" w="med" len="sm"/>
          </a:ln>
        </p:spPr>
        <p:style>
          <a:lnRef idx="1">
            <a:schemeClr val="accent1"/>
          </a:lnRef>
          <a:fillRef idx="0">
            <a:schemeClr val="accent1"/>
          </a:fillRef>
          <a:effectRef idx="0">
            <a:schemeClr val="accent1"/>
          </a:effectRef>
          <a:fontRef idx="minor">
            <a:schemeClr val="tx1"/>
          </a:fontRef>
        </p:style>
      </p:cxnSp>
      <p:sp>
        <p:nvSpPr>
          <p:cNvPr id="97" name="Rectangle 22"/>
          <p:cNvSpPr>
            <a:spLocks noChangeArrowheads="1"/>
          </p:cNvSpPr>
          <p:nvPr/>
        </p:nvSpPr>
        <p:spPr bwMode="auto">
          <a:xfrm>
            <a:off x="4705874" y="2065249"/>
            <a:ext cx="593168" cy="409730"/>
          </a:xfrm>
          <a:prstGeom prst="rect">
            <a:avLst/>
          </a:prstGeom>
          <a:solidFill>
            <a:schemeClr val="tx2">
              <a:lumMod val="95000"/>
            </a:schemeClr>
          </a:solidFill>
          <a:ln w="38100">
            <a:solidFill>
              <a:srgbClr val="FFFFFF"/>
            </a:solidFill>
            <a:miter lim="800000"/>
            <a:headEnd/>
            <a:tailEnd/>
          </a:ln>
        </p:spPr>
        <p:txBody>
          <a:bodyPr lIns="182880" tIns="137160" rIns="137160" bIns="13716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90000"/>
              </a:lnSpc>
              <a:spcBef>
                <a:spcPts val="600"/>
              </a:spcBef>
            </a:pPr>
            <a:endParaRPr lang="en-US" altLang="en-US" sz="2000">
              <a:solidFill>
                <a:schemeClr val="tx2"/>
              </a:solidFill>
              <a:latin typeface="Museo Sans For Dell" pitchFamily="2" charset="0"/>
            </a:endParaRPr>
          </a:p>
        </p:txBody>
      </p:sp>
      <p:cxnSp>
        <p:nvCxnSpPr>
          <p:cNvPr id="98" name="Straight Arrow Connector 97"/>
          <p:cNvCxnSpPr/>
          <p:nvPr/>
        </p:nvCxnSpPr>
        <p:spPr>
          <a:xfrm flipV="1">
            <a:off x="4871230" y="2099944"/>
            <a:ext cx="1" cy="185229"/>
          </a:xfrm>
          <a:prstGeom prst="straightConnector1">
            <a:avLst/>
          </a:prstGeom>
          <a:ln w="38100" cmpd="sng">
            <a:solidFill>
              <a:schemeClr val="bg1"/>
            </a:solidFill>
            <a:miter lim="800000"/>
            <a:headEnd type="arrow" w="med" len="sm"/>
            <a:tailEnd type="none" w="med" len="sm"/>
          </a:ln>
        </p:spPr>
        <p:style>
          <a:lnRef idx="1">
            <a:schemeClr val="accent1"/>
          </a:lnRef>
          <a:fillRef idx="0">
            <a:schemeClr val="accent1"/>
          </a:fillRef>
          <a:effectRef idx="0">
            <a:schemeClr val="accent1"/>
          </a:effectRef>
          <a:fontRef idx="minor">
            <a:schemeClr val="tx1"/>
          </a:fontRef>
        </p:style>
      </p:cxnSp>
      <p:sp>
        <p:nvSpPr>
          <p:cNvPr id="99" name="Rectangle 98"/>
          <p:cNvSpPr/>
          <p:nvPr/>
        </p:nvSpPr>
        <p:spPr>
          <a:xfrm>
            <a:off x="4740274" y="2304785"/>
            <a:ext cx="254552" cy="138499"/>
          </a:xfrm>
          <a:prstGeom prst="rect">
            <a:avLst/>
          </a:prstGeom>
        </p:spPr>
        <p:txBody>
          <a:bodyPr wrap="square" lIns="0" tIns="0" rIns="0" bIns="0">
            <a:spAutoFit/>
          </a:bodyPr>
          <a:lstStyle/>
          <a:p>
            <a:pPr algn="ctr">
              <a:lnSpc>
                <a:spcPct val="90000"/>
              </a:lnSpc>
              <a:spcBef>
                <a:spcPts val="0"/>
              </a:spcBef>
              <a:spcAft>
                <a:spcPts val="0"/>
              </a:spcAft>
              <a:defRPr/>
            </a:pPr>
            <a:r>
              <a:rPr lang="en-US" sz="500" dirty="0">
                <a:solidFill>
                  <a:schemeClr val="bg1"/>
                </a:solidFill>
                <a:latin typeface="Museo Sans For Dell"/>
                <a:ea typeface="Museo Sans For Dell"/>
                <a:cs typeface="Museo Sans For Dell"/>
              </a:rPr>
              <a:t>Initial </a:t>
            </a:r>
            <a:br>
              <a:rPr lang="en-US" sz="500" dirty="0">
                <a:solidFill>
                  <a:schemeClr val="bg1"/>
                </a:solidFill>
                <a:latin typeface="Museo Sans For Dell"/>
                <a:ea typeface="Museo Sans For Dell"/>
                <a:cs typeface="Museo Sans For Dell"/>
              </a:rPr>
            </a:br>
            <a:r>
              <a:rPr lang="en-US" sz="500" dirty="0">
                <a:solidFill>
                  <a:schemeClr val="bg1"/>
                </a:solidFill>
                <a:latin typeface="Museo Sans For Dell"/>
                <a:ea typeface="Museo Sans For Dell"/>
                <a:cs typeface="Museo Sans For Dell"/>
              </a:rPr>
              <a:t>costs</a:t>
            </a:r>
          </a:p>
        </p:txBody>
      </p:sp>
      <p:sp>
        <p:nvSpPr>
          <p:cNvPr id="100" name="Rectangle 99"/>
          <p:cNvSpPr/>
          <p:nvPr/>
        </p:nvSpPr>
        <p:spPr>
          <a:xfrm>
            <a:off x="4996927" y="2304785"/>
            <a:ext cx="256176" cy="138499"/>
          </a:xfrm>
          <a:prstGeom prst="rect">
            <a:avLst/>
          </a:prstGeom>
        </p:spPr>
        <p:txBody>
          <a:bodyPr wrap="square" lIns="0" tIns="0" rIns="0" bIns="0">
            <a:spAutoFit/>
          </a:bodyPr>
          <a:lstStyle/>
          <a:p>
            <a:pPr algn="ctr">
              <a:lnSpc>
                <a:spcPct val="90000"/>
              </a:lnSpc>
              <a:spcBef>
                <a:spcPts val="0"/>
              </a:spcBef>
              <a:spcAft>
                <a:spcPts val="0"/>
              </a:spcAft>
              <a:defRPr/>
            </a:pPr>
            <a:r>
              <a:rPr lang="en-US" sz="500" dirty="0">
                <a:solidFill>
                  <a:schemeClr val="bg1"/>
                </a:solidFill>
                <a:latin typeface="Museo Sans For Dell"/>
                <a:ea typeface="Museo Sans For Dell"/>
                <a:cs typeface="Museo Sans For Dell"/>
              </a:rPr>
              <a:t>Ongoing </a:t>
            </a:r>
          </a:p>
          <a:p>
            <a:pPr algn="ctr">
              <a:lnSpc>
                <a:spcPct val="90000"/>
              </a:lnSpc>
              <a:spcBef>
                <a:spcPts val="0"/>
              </a:spcBef>
              <a:spcAft>
                <a:spcPts val="0"/>
              </a:spcAft>
              <a:defRPr/>
            </a:pPr>
            <a:r>
              <a:rPr lang="en-US" sz="500" dirty="0">
                <a:solidFill>
                  <a:schemeClr val="bg1"/>
                </a:solidFill>
                <a:latin typeface="Museo Sans For Dell"/>
                <a:ea typeface="Museo Sans For Dell"/>
                <a:cs typeface="Museo Sans For Dell"/>
              </a:rPr>
              <a:t>Cost</a:t>
            </a:r>
          </a:p>
        </p:txBody>
      </p:sp>
      <p:cxnSp>
        <p:nvCxnSpPr>
          <p:cNvPr id="101" name="Straight Arrow Connector 100"/>
          <p:cNvCxnSpPr/>
          <p:nvPr/>
        </p:nvCxnSpPr>
        <p:spPr>
          <a:xfrm flipV="1">
            <a:off x="5124191" y="2099944"/>
            <a:ext cx="0" cy="184302"/>
          </a:xfrm>
          <a:prstGeom prst="straightConnector1">
            <a:avLst/>
          </a:prstGeom>
          <a:ln w="38100" cmpd="sng">
            <a:solidFill>
              <a:schemeClr val="bg1"/>
            </a:solidFill>
            <a:miter lim="800000"/>
            <a:headEnd type="arrow" w="med" len="sm"/>
            <a:tailEnd type="none" w="med" len="sm"/>
          </a:ln>
        </p:spPr>
        <p:style>
          <a:lnRef idx="1">
            <a:schemeClr val="accent1"/>
          </a:lnRef>
          <a:fillRef idx="0">
            <a:schemeClr val="accent1"/>
          </a:fillRef>
          <a:effectRef idx="0">
            <a:schemeClr val="accent1"/>
          </a:effectRef>
          <a:fontRef idx="minor">
            <a:schemeClr val="tx1"/>
          </a:fontRef>
        </p:style>
      </p:cxnSp>
      <p:sp>
        <p:nvSpPr>
          <p:cNvPr id="103" name="Rectangle 22"/>
          <p:cNvSpPr>
            <a:spLocks noChangeArrowheads="1"/>
          </p:cNvSpPr>
          <p:nvPr/>
        </p:nvSpPr>
        <p:spPr bwMode="auto">
          <a:xfrm>
            <a:off x="3813898" y="2784907"/>
            <a:ext cx="593168" cy="409730"/>
          </a:xfrm>
          <a:prstGeom prst="rect">
            <a:avLst/>
          </a:prstGeom>
          <a:solidFill>
            <a:schemeClr val="tx2">
              <a:lumMod val="95000"/>
            </a:schemeClr>
          </a:solidFill>
          <a:ln w="38100">
            <a:solidFill>
              <a:srgbClr val="FFFFFF"/>
            </a:solidFill>
            <a:miter lim="800000"/>
            <a:headEnd/>
            <a:tailEnd/>
          </a:ln>
        </p:spPr>
        <p:txBody>
          <a:bodyPr lIns="182880" tIns="137160" rIns="137160" bIns="13716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90000"/>
              </a:lnSpc>
              <a:spcBef>
                <a:spcPts val="600"/>
              </a:spcBef>
            </a:pPr>
            <a:endParaRPr lang="en-US" altLang="en-US" sz="2000">
              <a:solidFill>
                <a:schemeClr val="tx2"/>
              </a:solidFill>
              <a:latin typeface="Museo Sans For Dell" pitchFamily="2" charset="0"/>
            </a:endParaRPr>
          </a:p>
        </p:txBody>
      </p:sp>
      <p:cxnSp>
        <p:nvCxnSpPr>
          <p:cNvPr id="104" name="Straight Arrow Connector 103"/>
          <p:cNvCxnSpPr/>
          <p:nvPr/>
        </p:nvCxnSpPr>
        <p:spPr>
          <a:xfrm>
            <a:off x="3979254" y="2819602"/>
            <a:ext cx="1" cy="185229"/>
          </a:xfrm>
          <a:prstGeom prst="straightConnector1">
            <a:avLst/>
          </a:prstGeom>
          <a:ln w="38100" cmpd="sng">
            <a:solidFill>
              <a:schemeClr val="bg2"/>
            </a:solidFill>
            <a:miter lim="800000"/>
            <a:headEnd type="arrow" w="med" len="sm"/>
            <a:tailEnd type="none" w="med" len="sm"/>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3848298" y="3024443"/>
            <a:ext cx="254552" cy="138499"/>
          </a:xfrm>
          <a:prstGeom prst="rect">
            <a:avLst/>
          </a:prstGeom>
        </p:spPr>
        <p:txBody>
          <a:bodyPr wrap="square" lIns="0" tIns="0" rIns="0" bIns="0">
            <a:spAutoFit/>
          </a:bodyPr>
          <a:lstStyle/>
          <a:p>
            <a:pPr algn="ctr">
              <a:lnSpc>
                <a:spcPct val="90000"/>
              </a:lnSpc>
              <a:spcBef>
                <a:spcPts val="0"/>
              </a:spcBef>
              <a:spcAft>
                <a:spcPts val="0"/>
              </a:spcAft>
              <a:defRPr/>
            </a:pPr>
            <a:r>
              <a:rPr lang="en-US" sz="500" dirty="0">
                <a:solidFill>
                  <a:schemeClr val="bg2"/>
                </a:solidFill>
                <a:latin typeface="Museo Sans For Dell"/>
                <a:ea typeface="Museo Sans For Dell"/>
                <a:cs typeface="Museo Sans For Dell"/>
              </a:rPr>
              <a:t>Initial </a:t>
            </a:r>
            <a:br>
              <a:rPr lang="en-US" sz="500" dirty="0">
                <a:solidFill>
                  <a:schemeClr val="bg2"/>
                </a:solidFill>
                <a:latin typeface="Museo Sans For Dell"/>
                <a:ea typeface="Museo Sans For Dell"/>
                <a:cs typeface="Museo Sans For Dell"/>
              </a:rPr>
            </a:br>
            <a:r>
              <a:rPr lang="en-US" sz="500" dirty="0">
                <a:solidFill>
                  <a:schemeClr val="bg2"/>
                </a:solidFill>
                <a:latin typeface="Museo Sans For Dell"/>
                <a:ea typeface="Museo Sans For Dell"/>
                <a:cs typeface="Museo Sans For Dell"/>
              </a:rPr>
              <a:t>costs</a:t>
            </a:r>
          </a:p>
        </p:txBody>
      </p:sp>
      <p:sp>
        <p:nvSpPr>
          <p:cNvPr id="106" name="Rectangle 105"/>
          <p:cNvSpPr/>
          <p:nvPr/>
        </p:nvSpPr>
        <p:spPr>
          <a:xfrm>
            <a:off x="4104951" y="3024443"/>
            <a:ext cx="256176" cy="138499"/>
          </a:xfrm>
          <a:prstGeom prst="rect">
            <a:avLst/>
          </a:prstGeom>
        </p:spPr>
        <p:txBody>
          <a:bodyPr wrap="square" lIns="0" tIns="0" rIns="0" bIns="0">
            <a:spAutoFit/>
          </a:bodyPr>
          <a:lstStyle/>
          <a:p>
            <a:pPr algn="ctr">
              <a:lnSpc>
                <a:spcPct val="90000"/>
              </a:lnSpc>
              <a:spcBef>
                <a:spcPts val="0"/>
              </a:spcBef>
              <a:spcAft>
                <a:spcPts val="0"/>
              </a:spcAft>
              <a:defRPr/>
            </a:pPr>
            <a:r>
              <a:rPr lang="en-US" sz="500" dirty="0">
                <a:solidFill>
                  <a:schemeClr val="bg2"/>
                </a:solidFill>
                <a:latin typeface="Museo Sans For Dell"/>
                <a:ea typeface="Museo Sans For Dell"/>
                <a:cs typeface="Museo Sans For Dell"/>
              </a:rPr>
              <a:t>Ongoing </a:t>
            </a:r>
          </a:p>
          <a:p>
            <a:pPr algn="ctr">
              <a:lnSpc>
                <a:spcPct val="90000"/>
              </a:lnSpc>
              <a:spcBef>
                <a:spcPts val="0"/>
              </a:spcBef>
              <a:spcAft>
                <a:spcPts val="0"/>
              </a:spcAft>
              <a:defRPr/>
            </a:pPr>
            <a:r>
              <a:rPr lang="en-US" sz="500" dirty="0">
                <a:solidFill>
                  <a:schemeClr val="bg2"/>
                </a:solidFill>
                <a:latin typeface="Museo Sans For Dell"/>
                <a:ea typeface="Museo Sans For Dell"/>
                <a:cs typeface="Museo Sans For Dell"/>
              </a:rPr>
              <a:t>Cost</a:t>
            </a:r>
          </a:p>
        </p:txBody>
      </p:sp>
      <p:cxnSp>
        <p:nvCxnSpPr>
          <p:cNvPr id="107" name="Straight Arrow Connector 106"/>
          <p:cNvCxnSpPr/>
          <p:nvPr/>
        </p:nvCxnSpPr>
        <p:spPr>
          <a:xfrm>
            <a:off x="4232215" y="2819602"/>
            <a:ext cx="0" cy="184302"/>
          </a:xfrm>
          <a:prstGeom prst="straightConnector1">
            <a:avLst/>
          </a:prstGeom>
          <a:ln w="38100" cmpd="sng">
            <a:solidFill>
              <a:schemeClr val="bg2"/>
            </a:solidFill>
            <a:miter lim="800000"/>
            <a:headEnd type="arrow" w="med" len="sm"/>
            <a:tailEnd type="none" w="med" len="sm"/>
          </a:ln>
        </p:spPr>
        <p:style>
          <a:lnRef idx="1">
            <a:schemeClr val="accent1"/>
          </a:lnRef>
          <a:fillRef idx="0">
            <a:schemeClr val="accent1"/>
          </a:fillRef>
          <a:effectRef idx="0">
            <a:schemeClr val="accent1"/>
          </a:effectRef>
          <a:fontRef idx="minor">
            <a:schemeClr val="tx1"/>
          </a:fontRef>
        </p:style>
      </p:cxnSp>
      <p:sp>
        <p:nvSpPr>
          <p:cNvPr id="109" name="Rectangle 22"/>
          <p:cNvSpPr>
            <a:spLocks noChangeArrowheads="1"/>
          </p:cNvSpPr>
          <p:nvPr/>
        </p:nvSpPr>
        <p:spPr bwMode="auto">
          <a:xfrm>
            <a:off x="4705874" y="2784907"/>
            <a:ext cx="593168" cy="409730"/>
          </a:xfrm>
          <a:prstGeom prst="rect">
            <a:avLst/>
          </a:prstGeom>
          <a:solidFill>
            <a:schemeClr val="tx2">
              <a:lumMod val="95000"/>
            </a:schemeClr>
          </a:solidFill>
          <a:ln w="38100">
            <a:solidFill>
              <a:srgbClr val="FFFFFF"/>
            </a:solidFill>
            <a:miter lim="800000"/>
            <a:headEnd/>
            <a:tailEnd/>
          </a:ln>
        </p:spPr>
        <p:txBody>
          <a:bodyPr lIns="182880" tIns="137160" rIns="137160" bIns="13716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90000"/>
              </a:lnSpc>
              <a:spcBef>
                <a:spcPts val="600"/>
              </a:spcBef>
            </a:pPr>
            <a:endParaRPr lang="en-US" altLang="en-US" sz="2000">
              <a:solidFill>
                <a:schemeClr val="tx2"/>
              </a:solidFill>
              <a:latin typeface="Museo Sans For Dell" pitchFamily="2" charset="0"/>
            </a:endParaRPr>
          </a:p>
        </p:txBody>
      </p:sp>
      <p:cxnSp>
        <p:nvCxnSpPr>
          <p:cNvPr id="110" name="Straight Arrow Connector 109"/>
          <p:cNvCxnSpPr/>
          <p:nvPr/>
        </p:nvCxnSpPr>
        <p:spPr>
          <a:xfrm flipV="1">
            <a:off x="4871230" y="2819602"/>
            <a:ext cx="1" cy="185229"/>
          </a:xfrm>
          <a:prstGeom prst="straightConnector1">
            <a:avLst/>
          </a:prstGeom>
          <a:ln w="38100" cmpd="sng">
            <a:solidFill>
              <a:schemeClr val="bg1"/>
            </a:solidFill>
            <a:miter lim="800000"/>
            <a:headEnd type="arrow" w="med" len="sm"/>
            <a:tailEnd type="none" w="med" len="sm"/>
          </a:ln>
        </p:spPr>
        <p:style>
          <a:lnRef idx="1">
            <a:schemeClr val="accent1"/>
          </a:lnRef>
          <a:fillRef idx="0">
            <a:schemeClr val="accent1"/>
          </a:fillRef>
          <a:effectRef idx="0">
            <a:schemeClr val="accent1"/>
          </a:effectRef>
          <a:fontRef idx="minor">
            <a:schemeClr val="tx1"/>
          </a:fontRef>
        </p:style>
      </p:cxnSp>
      <p:sp>
        <p:nvSpPr>
          <p:cNvPr id="111" name="Rectangle 110"/>
          <p:cNvSpPr/>
          <p:nvPr/>
        </p:nvSpPr>
        <p:spPr>
          <a:xfrm>
            <a:off x="4740274" y="3024443"/>
            <a:ext cx="254552" cy="138499"/>
          </a:xfrm>
          <a:prstGeom prst="rect">
            <a:avLst/>
          </a:prstGeom>
        </p:spPr>
        <p:txBody>
          <a:bodyPr wrap="square" lIns="0" tIns="0" rIns="0" bIns="0">
            <a:spAutoFit/>
          </a:bodyPr>
          <a:lstStyle/>
          <a:p>
            <a:pPr algn="ctr">
              <a:lnSpc>
                <a:spcPct val="90000"/>
              </a:lnSpc>
              <a:spcBef>
                <a:spcPts val="0"/>
              </a:spcBef>
              <a:spcAft>
                <a:spcPts val="0"/>
              </a:spcAft>
              <a:defRPr/>
            </a:pPr>
            <a:r>
              <a:rPr lang="en-US" sz="500" dirty="0">
                <a:solidFill>
                  <a:schemeClr val="bg1"/>
                </a:solidFill>
                <a:latin typeface="Museo Sans For Dell"/>
                <a:ea typeface="Museo Sans For Dell"/>
                <a:cs typeface="Museo Sans For Dell"/>
              </a:rPr>
              <a:t>Initial </a:t>
            </a:r>
            <a:br>
              <a:rPr lang="en-US" sz="500" dirty="0">
                <a:solidFill>
                  <a:schemeClr val="bg1"/>
                </a:solidFill>
                <a:latin typeface="Museo Sans For Dell"/>
                <a:ea typeface="Museo Sans For Dell"/>
                <a:cs typeface="Museo Sans For Dell"/>
              </a:rPr>
            </a:br>
            <a:r>
              <a:rPr lang="en-US" sz="500" dirty="0">
                <a:solidFill>
                  <a:schemeClr val="bg1"/>
                </a:solidFill>
                <a:latin typeface="Museo Sans For Dell"/>
                <a:ea typeface="Museo Sans For Dell"/>
                <a:cs typeface="Museo Sans For Dell"/>
              </a:rPr>
              <a:t>costs</a:t>
            </a:r>
          </a:p>
        </p:txBody>
      </p:sp>
      <p:sp>
        <p:nvSpPr>
          <p:cNvPr id="112" name="Rectangle 111"/>
          <p:cNvSpPr/>
          <p:nvPr/>
        </p:nvSpPr>
        <p:spPr>
          <a:xfrm>
            <a:off x="4996927" y="3024443"/>
            <a:ext cx="256176" cy="138499"/>
          </a:xfrm>
          <a:prstGeom prst="rect">
            <a:avLst/>
          </a:prstGeom>
        </p:spPr>
        <p:txBody>
          <a:bodyPr wrap="square" lIns="0" tIns="0" rIns="0" bIns="0">
            <a:spAutoFit/>
          </a:bodyPr>
          <a:lstStyle/>
          <a:p>
            <a:pPr algn="ctr">
              <a:lnSpc>
                <a:spcPct val="90000"/>
              </a:lnSpc>
              <a:spcBef>
                <a:spcPts val="0"/>
              </a:spcBef>
              <a:spcAft>
                <a:spcPts val="0"/>
              </a:spcAft>
              <a:defRPr/>
            </a:pPr>
            <a:r>
              <a:rPr lang="en-US" sz="500" dirty="0">
                <a:solidFill>
                  <a:schemeClr val="bg2"/>
                </a:solidFill>
                <a:latin typeface="Museo Sans For Dell"/>
                <a:ea typeface="Museo Sans For Dell"/>
                <a:cs typeface="Museo Sans For Dell"/>
              </a:rPr>
              <a:t>Ongoing </a:t>
            </a:r>
          </a:p>
          <a:p>
            <a:pPr algn="ctr">
              <a:lnSpc>
                <a:spcPct val="90000"/>
              </a:lnSpc>
              <a:spcBef>
                <a:spcPts val="0"/>
              </a:spcBef>
              <a:spcAft>
                <a:spcPts val="0"/>
              </a:spcAft>
              <a:defRPr/>
            </a:pPr>
            <a:r>
              <a:rPr lang="en-US" sz="500" dirty="0">
                <a:solidFill>
                  <a:schemeClr val="bg2"/>
                </a:solidFill>
                <a:latin typeface="Museo Sans For Dell"/>
                <a:ea typeface="Museo Sans For Dell"/>
                <a:cs typeface="Museo Sans For Dell"/>
              </a:rPr>
              <a:t>Cost</a:t>
            </a:r>
          </a:p>
        </p:txBody>
      </p:sp>
      <p:cxnSp>
        <p:nvCxnSpPr>
          <p:cNvPr id="113" name="Straight Arrow Connector 112"/>
          <p:cNvCxnSpPr/>
          <p:nvPr/>
        </p:nvCxnSpPr>
        <p:spPr>
          <a:xfrm>
            <a:off x="5124191" y="2819602"/>
            <a:ext cx="0" cy="184302"/>
          </a:xfrm>
          <a:prstGeom prst="straightConnector1">
            <a:avLst/>
          </a:prstGeom>
          <a:ln w="38100" cmpd="sng">
            <a:solidFill>
              <a:schemeClr val="bg2"/>
            </a:solidFill>
            <a:miter lim="800000"/>
            <a:headEnd type="arrow" w="med" len="sm"/>
            <a:tailEnd type="none" w="med" len="sm"/>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fontScale="90000"/>
          </a:bodyPr>
          <a:lstStyle/>
          <a:p>
            <a:r>
              <a:rPr lang="en-US" dirty="0" smtClean="0"/>
              <a:t>Which </a:t>
            </a:r>
            <a:r>
              <a:rPr lang="en-US" dirty="0" smtClean="0"/>
              <a:t>approach gives you </a:t>
            </a:r>
            <a:r>
              <a:rPr lang="en-US" b="1" dirty="0" smtClean="0"/>
              <a:t>better </a:t>
            </a:r>
            <a:r>
              <a:rPr lang="en-US" b="1" dirty="0" smtClean="0"/>
              <a:t>results?</a:t>
            </a:r>
            <a:r>
              <a:rPr lang="en-US" b="1" dirty="0" smtClean="0"/>
              <a:t/>
            </a:r>
            <a:br>
              <a:rPr lang="en-US" b="1" dirty="0" smtClean="0"/>
            </a:br>
            <a:endParaRPr lang="en-US" b="1" dirty="0"/>
          </a:p>
        </p:txBody>
      </p:sp>
    </p:spTree>
    <p:extLst>
      <p:ext uri="{BB962C8B-B14F-4D97-AF65-F5344CB8AC3E}">
        <p14:creationId xmlns:p14="http://schemas.microsoft.com/office/powerpoint/2010/main" val="2807348780"/>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Now you can </a:t>
            </a:r>
            <a:r>
              <a:rPr lang="en-US" b="1" dirty="0" smtClean="0"/>
              <a:t>synthesize</a:t>
            </a:r>
            <a:r>
              <a:rPr lang="en-US" dirty="0" smtClean="0"/>
              <a:t> </a:t>
            </a:r>
            <a:r>
              <a:rPr lang="en-US" dirty="0"/>
              <a:t>traditional and new </a:t>
            </a:r>
            <a:r>
              <a:rPr lang="en-US" dirty="0" smtClean="0"/>
              <a:t>IT</a:t>
            </a:r>
            <a:endParaRPr lang="en-US" sz="2000" dirty="0">
              <a:solidFill>
                <a:schemeClr val="bg2"/>
              </a:solidFill>
            </a:endParaRPr>
          </a:p>
        </p:txBody>
      </p:sp>
      <p:pic>
        <p:nvPicPr>
          <p:cNvPr id="2050" name="Picture 2" descr="C:\Users\eve-marie_lanza\Documents\A-WIP\Sales Tools\FRE Preso\materials\Getty_102373988.ti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4" t="3207" r="4977" b="7749"/>
          <a:stretch/>
        </p:blipFill>
        <p:spPr bwMode="auto">
          <a:xfrm flipH="1">
            <a:off x="4572000" y="1066800"/>
            <a:ext cx="4572000" cy="2860367"/>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eve-marie_lanza\Documents\A-WIP\Sales Tools\FRE Preso\materials\iStock_000001515840Large.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228" t="14536" r="20145" b="25754"/>
          <a:stretch/>
        </p:blipFill>
        <p:spPr bwMode="auto">
          <a:xfrm>
            <a:off x="1" y="1066800"/>
            <a:ext cx="4572000" cy="286036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2317170"/>
            <a:ext cx="9144000" cy="1609997"/>
          </a:xfrm>
          <a:prstGeom prst="rect">
            <a:avLst/>
          </a:prstGeom>
          <a:solidFill>
            <a:schemeClr val="tx1">
              <a:alpha val="89804"/>
            </a:schemeClr>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err="1" smtClean="0">
              <a:solidFill>
                <a:schemeClr val="tx2"/>
              </a:solidFill>
              <a:latin typeface="+mn-lt"/>
            </a:endParaRPr>
          </a:p>
        </p:txBody>
      </p:sp>
      <p:sp>
        <p:nvSpPr>
          <p:cNvPr id="15" name="TextBox 14"/>
          <p:cNvSpPr txBox="1"/>
          <p:nvPr/>
        </p:nvSpPr>
        <p:spPr>
          <a:xfrm>
            <a:off x="285750" y="2424321"/>
            <a:ext cx="2630724" cy="1061829"/>
          </a:xfrm>
          <a:prstGeom prst="rect">
            <a:avLst/>
          </a:prstGeom>
          <a:noFill/>
        </p:spPr>
        <p:txBody>
          <a:bodyPr wrap="square" rtlCol="0">
            <a:spAutoFit/>
          </a:bodyPr>
          <a:lstStyle/>
          <a:p>
            <a:pPr fontAlgn="auto">
              <a:lnSpc>
                <a:spcPct val="90000"/>
              </a:lnSpc>
              <a:spcBef>
                <a:spcPts val="600"/>
              </a:spcBef>
              <a:spcAft>
                <a:spcPts val="0"/>
              </a:spcAft>
              <a:buClr>
                <a:srgbClr val="0085C3"/>
              </a:buClr>
            </a:pPr>
            <a:r>
              <a:rPr lang="en-US" sz="1400" dirty="0" smtClean="0">
                <a:solidFill>
                  <a:schemeClr val="bg2"/>
                </a:solidFill>
                <a:latin typeface="Museo Sans For Dell"/>
              </a:rPr>
              <a:t>Support traditional IT applications and architectures with efficient and scalable virtualization-based</a:t>
            </a:r>
            <a:br>
              <a:rPr lang="en-US" sz="1400" dirty="0" smtClean="0">
                <a:solidFill>
                  <a:schemeClr val="bg2"/>
                </a:solidFill>
                <a:latin typeface="Museo Sans For Dell"/>
              </a:rPr>
            </a:br>
            <a:r>
              <a:rPr lang="en-US" sz="1400" dirty="0" smtClean="0">
                <a:solidFill>
                  <a:schemeClr val="bg2"/>
                </a:solidFill>
                <a:latin typeface="Museo Sans For Dell"/>
              </a:rPr>
              <a:t>cloud solutions</a:t>
            </a:r>
          </a:p>
        </p:txBody>
      </p:sp>
      <p:sp>
        <p:nvSpPr>
          <p:cNvPr id="16" name="TextBox 15"/>
          <p:cNvSpPr txBox="1"/>
          <p:nvPr/>
        </p:nvSpPr>
        <p:spPr>
          <a:xfrm>
            <a:off x="6413630" y="2433781"/>
            <a:ext cx="2439858" cy="1061829"/>
          </a:xfrm>
          <a:prstGeom prst="rect">
            <a:avLst/>
          </a:prstGeom>
          <a:noFill/>
        </p:spPr>
        <p:txBody>
          <a:bodyPr wrap="square" rtlCol="0">
            <a:spAutoFit/>
          </a:bodyPr>
          <a:lstStyle/>
          <a:p>
            <a:pPr fontAlgn="auto">
              <a:lnSpc>
                <a:spcPct val="90000"/>
              </a:lnSpc>
              <a:spcBef>
                <a:spcPts val="600"/>
              </a:spcBef>
              <a:spcAft>
                <a:spcPts val="0"/>
              </a:spcAft>
              <a:buClr>
                <a:srgbClr val="0085C3"/>
              </a:buClr>
            </a:pPr>
            <a:r>
              <a:rPr lang="en-US" sz="1400" dirty="0" smtClean="0">
                <a:solidFill>
                  <a:schemeClr val="bg2"/>
                </a:solidFill>
                <a:latin typeface="Museo Sans For Dell"/>
              </a:rPr>
              <a:t>Support new IT applications and architectures with efficient, scale-out, </a:t>
            </a:r>
            <a:r>
              <a:rPr lang="en-US" sz="1400" dirty="0" err="1" smtClean="0">
                <a:solidFill>
                  <a:schemeClr val="bg2"/>
                </a:solidFill>
                <a:latin typeface="Museo Sans For Dell"/>
              </a:rPr>
              <a:t>hyperscale</a:t>
            </a:r>
            <a:r>
              <a:rPr lang="en-US" sz="1400" dirty="0" smtClean="0">
                <a:solidFill>
                  <a:schemeClr val="bg2"/>
                </a:solidFill>
                <a:latin typeface="Museo Sans For Dell"/>
              </a:rPr>
              <a:t>- inspired cloud solutions</a:t>
            </a:r>
          </a:p>
        </p:txBody>
      </p:sp>
      <p:grpSp>
        <p:nvGrpSpPr>
          <p:cNvPr id="19" name="Group 18"/>
          <p:cNvGrpSpPr/>
          <p:nvPr/>
        </p:nvGrpSpPr>
        <p:grpSpPr>
          <a:xfrm>
            <a:off x="3203270" y="1394641"/>
            <a:ext cx="2743203" cy="2750218"/>
            <a:chOff x="3239846" y="1382284"/>
            <a:chExt cx="2743203" cy="2750218"/>
          </a:xfrm>
        </p:grpSpPr>
        <p:sp>
          <p:nvSpPr>
            <p:cNvPr id="37" name="Rounded Rectangle 36"/>
            <p:cNvSpPr/>
            <p:nvPr/>
          </p:nvSpPr>
          <p:spPr>
            <a:xfrm rot="10800000">
              <a:off x="3678155" y="2177954"/>
              <a:ext cx="1846972" cy="1196103"/>
            </a:xfrm>
            <a:prstGeom prst="roundRect">
              <a:avLst>
                <a:gd name="adj" fmla="val 10218"/>
              </a:avLst>
            </a:prstGeom>
            <a:solidFill>
              <a:schemeClr val="tx2"/>
            </a:solidFill>
            <a:ln w="22225">
              <a:solidFill>
                <a:srgbClr val="EEEEEE"/>
              </a:solidFill>
              <a:prstDash val="solid"/>
            </a:ln>
            <a:effectLst/>
          </p:spPr>
          <p:txBody>
            <a:bodyPr wrap="square" lIns="182880" tIns="137160" rIns="137160" bIns="137160" rtlCol="0" anchor="ctr">
              <a:noAutofit/>
            </a:bodyPr>
            <a:lstStyle/>
            <a:p>
              <a:pPr algn="ctr" fontAlgn="auto">
                <a:lnSpc>
                  <a:spcPct val="90000"/>
                </a:lnSpc>
                <a:spcBef>
                  <a:spcPts val="600"/>
                </a:spcBef>
                <a:spcAft>
                  <a:spcPts val="0"/>
                </a:spcAft>
              </a:pPr>
              <a:endParaRPr lang="en-US" sz="2000" dirty="0" err="1" smtClean="0">
                <a:solidFill>
                  <a:srgbClr val="FFFFFF"/>
                </a:solidFill>
                <a:latin typeface="Museo Sans For Dell"/>
              </a:endParaRPr>
            </a:p>
          </p:txBody>
        </p:sp>
        <p:grpSp>
          <p:nvGrpSpPr>
            <p:cNvPr id="38" name="Group 37"/>
            <p:cNvGrpSpPr/>
            <p:nvPr/>
          </p:nvGrpSpPr>
          <p:grpSpPr>
            <a:xfrm rot="10800000">
              <a:off x="4266563" y="1833461"/>
              <a:ext cx="670156" cy="688986"/>
              <a:chOff x="4255562" y="3062743"/>
              <a:chExt cx="378285" cy="353558"/>
            </a:xfrm>
          </p:grpSpPr>
          <p:sp>
            <p:nvSpPr>
              <p:cNvPr id="39" name="Oval 38"/>
              <p:cNvSpPr/>
              <p:nvPr/>
            </p:nvSpPr>
            <p:spPr>
              <a:xfrm>
                <a:off x="4383009" y="3174424"/>
                <a:ext cx="120017" cy="112172"/>
              </a:xfrm>
              <a:prstGeom prst="ellipse">
                <a:avLst/>
              </a:prstGeom>
              <a:solidFill>
                <a:schemeClr val="tx2"/>
              </a:solidFill>
              <a:ln>
                <a:solidFill>
                  <a:schemeClr val="tx1"/>
                </a:solidFill>
              </a:ln>
              <a:effectLst/>
            </p:spPr>
            <p:txBody>
              <a:bodyPr wrap="square" lIns="182880" tIns="137160" rIns="137160" bIns="137160" rtlCol="0" anchor="ctr">
                <a:noAutofit/>
              </a:bodyPr>
              <a:lstStyle/>
              <a:p>
                <a:pPr algn="ctr" fontAlgn="auto">
                  <a:lnSpc>
                    <a:spcPct val="90000"/>
                  </a:lnSpc>
                  <a:spcBef>
                    <a:spcPts val="600"/>
                  </a:spcBef>
                  <a:spcAft>
                    <a:spcPts val="0"/>
                  </a:spcAft>
                </a:pPr>
                <a:endParaRPr lang="en-US" sz="2000" dirty="0" err="1" smtClean="0">
                  <a:solidFill>
                    <a:srgbClr val="FFFFFF"/>
                  </a:solidFill>
                  <a:latin typeface="Museo Sans For Dell"/>
                </a:endParaRPr>
              </a:p>
            </p:txBody>
          </p:sp>
          <p:sp>
            <p:nvSpPr>
              <p:cNvPr id="40" name="Freeform 39"/>
              <p:cNvSpPr>
                <a:spLocks noEditPoints="1"/>
              </p:cNvSpPr>
              <p:nvPr/>
            </p:nvSpPr>
            <p:spPr bwMode="auto">
              <a:xfrm>
                <a:off x="4255562" y="3062743"/>
                <a:ext cx="378285" cy="353558"/>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chemeClr val="accent1"/>
              </a:solidFill>
              <a:ln w="9525">
                <a:solidFill>
                  <a:schemeClr val="tx1"/>
                </a:solid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dirty="0">
                  <a:solidFill>
                    <a:srgbClr val="444444"/>
                  </a:solidFill>
                </a:endParaRPr>
              </a:p>
            </p:txBody>
          </p:sp>
        </p:grpSp>
        <p:grpSp>
          <p:nvGrpSpPr>
            <p:cNvPr id="41" name="Group 40"/>
            <p:cNvGrpSpPr/>
            <p:nvPr/>
          </p:nvGrpSpPr>
          <p:grpSpPr>
            <a:xfrm>
              <a:off x="4011156" y="2586072"/>
              <a:ext cx="1180971" cy="702017"/>
              <a:chOff x="4145361" y="5075254"/>
              <a:chExt cx="904231" cy="591263"/>
            </a:xfrm>
          </p:grpSpPr>
          <p:sp>
            <p:nvSpPr>
              <p:cNvPr id="42" name="Rounded Rectangle 41"/>
              <p:cNvSpPr/>
              <p:nvPr/>
            </p:nvSpPr>
            <p:spPr>
              <a:xfrm rot="5400000">
                <a:off x="4402445" y="5019370"/>
                <a:ext cx="390063" cy="904231"/>
              </a:xfrm>
              <a:prstGeom prst="roundRect">
                <a:avLst/>
              </a:prstGeom>
              <a:solidFill>
                <a:schemeClr val="tx2"/>
              </a:solidFill>
              <a:ln w="12700">
                <a:solidFill>
                  <a:srgbClr val="AAAAAA"/>
                </a:solidFill>
                <a:prstDash val="solid"/>
              </a:ln>
              <a:effectLst/>
            </p:spPr>
            <p:txBody>
              <a:bodyPr wrap="square" lIns="182880" tIns="137160" rIns="137160" bIns="137160" rtlCol="0" anchor="ctr">
                <a:noAutofit/>
              </a:bodyPr>
              <a:lstStyle/>
              <a:p>
                <a:pPr algn="ctr" fontAlgn="auto">
                  <a:lnSpc>
                    <a:spcPct val="90000"/>
                  </a:lnSpc>
                  <a:spcBef>
                    <a:spcPts val="600"/>
                  </a:spcBef>
                  <a:spcAft>
                    <a:spcPts val="0"/>
                  </a:spcAft>
                </a:pPr>
                <a:endParaRPr lang="en-US" sz="2000" dirty="0" err="1" smtClean="0">
                  <a:solidFill>
                    <a:srgbClr val="FFFFFF"/>
                  </a:solidFill>
                  <a:latin typeface="Museo Sans For Dell"/>
                </a:endParaRPr>
              </a:p>
            </p:txBody>
          </p:sp>
          <p:grpSp>
            <p:nvGrpSpPr>
              <p:cNvPr id="43" name="Group 42"/>
              <p:cNvGrpSpPr/>
              <p:nvPr/>
            </p:nvGrpSpPr>
            <p:grpSpPr>
              <a:xfrm rot="5400000">
                <a:off x="4490916" y="5149564"/>
                <a:ext cx="213122" cy="702276"/>
                <a:chOff x="2683104" y="3150238"/>
                <a:chExt cx="287942" cy="970420"/>
              </a:xfrm>
            </p:grpSpPr>
            <p:sp>
              <p:nvSpPr>
                <p:cNvPr id="45" name="Freeform 44"/>
                <p:cNvSpPr>
                  <a:spLocks noEditPoints="1"/>
                </p:cNvSpPr>
                <p:nvPr/>
              </p:nvSpPr>
              <p:spPr bwMode="auto">
                <a:xfrm>
                  <a:off x="2683105" y="3150238"/>
                  <a:ext cx="287936" cy="287937"/>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dirty="0">
                    <a:solidFill>
                      <a:srgbClr val="444444"/>
                    </a:solidFill>
                  </a:endParaRPr>
                </a:p>
              </p:txBody>
            </p:sp>
            <p:sp>
              <p:nvSpPr>
                <p:cNvPr id="46" name="Freeform 45"/>
                <p:cNvSpPr>
                  <a:spLocks noEditPoints="1"/>
                </p:cNvSpPr>
                <p:nvPr/>
              </p:nvSpPr>
              <p:spPr bwMode="auto">
                <a:xfrm>
                  <a:off x="2683110" y="3491480"/>
                  <a:ext cx="287936" cy="287937"/>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dirty="0">
                    <a:solidFill>
                      <a:srgbClr val="444444"/>
                    </a:solidFill>
                  </a:endParaRPr>
                </a:p>
              </p:txBody>
            </p:sp>
            <p:sp>
              <p:nvSpPr>
                <p:cNvPr id="47" name="Freeform 46"/>
                <p:cNvSpPr>
                  <a:spLocks noEditPoints="1"/>
                </p:cNvSpPr>
                <p:nvPr/>
              </p:nvSpPr>
              <p:spPr bwMode="auto">
                <a:xfrm>
                  <a:off x="2683104" y="3832722"/>
                  <a:ext cx="287935" cy="287936"/>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rgbClr val="FF7700"/>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dirty="0">
                    <a:solidFill>
                      <a:srgbClr val="444444"/>
                    </a:solidFill>
                  </a:endParaRPr>
                </a:p>
              </p:txBody>
            </p:sp>
          </p:grpSp>
          <p:sp>
            <p:nvSpPr>
              <p:cNvPr id="44" name="Freeform 43"/>
              <p:cNvSpPr>
                <a:spLocks noEditPoints="1"/>
              </p:cNvSpPr>
              <p:nvPr/>
            </p:nvSpPr>
            <p:spPr bwMode="auto">
              <a:xfrm rot="5400000">
                <a:off x="4450232" y="5078531"/>
                <a:ext cx="294489" cy="287936"/>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rgbClr val="C1D82F"/>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dirty="0">
                  <a:solidFill>
                    <a:srgbClr val="444444"/>
                  </a:solidFill>
                </a:endParaRPr>
              </a:p>
            </p:txBody>
          </p:sp>
        </p:grpSp>
        <p:sp>
          <p:nvSpPr>
            <p:cNvPr id="48" name="Circular Arrow 47"/>
            <p:cNvSpPr/>
            <p:nvPr/>
          </p:nvSpPr>
          <p:spPr>
            <a:xfrm rot="236016">
              <a:off x="3239847" y="1382284"/>
              <a:ext cx="2743202" cy="2743200"/>
            </a:xfrm>
            <a:prstGeom prst="circularArrow">
              <a:avLst>
                <a:gd name="adj1" fmla="val 4097"/>
                <a:gd name="adj2" fmla="val 725259"/>
                <a:gd name="adj3" fmla="val 20492429"/>
                <a:gd name="adj4" fmla="val 10735399"/>
                <a:gd name="adj5" fmla="val 5728"/>
              </a:avLst>
            </a:prstGeom>
            <a:solidFill>
              <a:schemeClr val="bg1"/>
            </a:solidFill>
            <a:ln>
              <a:solidFill>
                <a:schemeClr val="tx1"/>
              </a:solidFill>
            </a:ln>
            <a:effectLst/>
          </p:spPr>
          <p:txBody>
            <a:bodyPr wrap="square" lIns="182880" tIns="137160" rIns="137160" bIns="137160" rtlCol="0" anchor="ctr">
              <a:noAutofit/>
            </a:bodyPr>
            <a:lstStyle/>
            <a:p>
              <a:pPr algn="ctr" fontAlgn="auto">
                <a:lnSpc>
                  <a:spcPct val="90000"/>
                </a:lnSpc>
                <a:spcBef>
                  <a:spcPts val="600"/>
                </a:spcBef>
                <a:spcAft>
                  <a:spcPts val="0"/>
                </a:spcAft>
              </a:pPr>
              <a:endParaRPr lang="en-US" sz="2000" dirty="0" err="1" smtClean="0">
                <a:solidFill>
                  <a:srgbClr val="FFFFFF"/>
                </a:solidFill>
                <a:latin typeface="Museo Sans For Dell"/>
              </a:endParaRPr>
            </a:p>
          </p:txBody>
        </p:sp>
        <p:sp>
          <p:nvSpPr>
            <p:cNvPr id="49" name="Circular Arrow 48"/>
            <p:cNvSpPr/>
            <p:nvPr/>
          </p:nvSpPr>
          <p:spPr>
            <a:xfrm rot="11096220">
              <a:off x="3239846" y="1389302"/>
              <a:ext cx="2743202" cy="2743200"/>
            </a:xfrm>
            <a:prstGeom prst="circularArrow">
              <a:avLst>
                <a:gd name="adj1" fmla="val 4097"/>
                <a:gd name="adj2" fmla="val 725259"/>
                <a:gd name="adj3" fmla="val 20492429"/>
                <a:gd name="adj4" fmla="val 10735399"/>
                <a:gd name="adj5" fmla="val 5728"/>
              </a:avLst>
            </a:prstGeom>
            <a:solidFill>
              <a:schemeClr val="bg1"/>
            </a:solidFill>
            <a:ln>
              <a:solidFill>
                <a:schemeClr val="tx1"/>
              </a:solidFill>
            </a:ln>
            <a:effectLst/>
          </p:spPr>
          <p:txBody>
            <a:bodyPr wrap="square" lIns="182880" tIns="137160" rIns="137160" bIns="137160" rtlCol="0" anchor="ctr">
              <a:noAutofit/>
            </a:bodyPr>
            <a:lstStyle/>
            <a:p>
              <a:pPr algn="ctr" fontAlgn="auto">
                <a:lnSpc>
                  <a:spcPct val="90000"/>
                </a:lnSpc>
                <a:spcBef>
                  <a:spcPts val="600"/>
                </a:spcBef>
                <a:spcAft>
                  <a:spcPts val="0"/>
                </a:spcAft>
              </a:pPr>
              <a:endParaRPr lang="en-US" sz="2000" dirty="0" err="1" smtClean="0">
                <a:solidFill>
                  <a:srgbClr val="FFFFFF"/>
                </a:solidFill>
                <a:latin typeface="Museo Sans For Dell"/>
              </a:endParaRPr>
            </a:p>
          </p:txBody>
        </p:sp>
      </p:grpSp>
      <p:sp>
        <p:nvSpPr>
          <p:cNvPr id="52" name="Rectangle 51"/>
          <p:cNvSpPr/>
          <p:nvPr/>
        </p:nvSpPr>
        <p:spPr>
          <a:xfrm>
            <a:off x="4028537" y="4099259"/>
            <a:ext cx="3152179" cy="755975"/>
          </a:xfrm>
          <a:prstGeom prst="rect">
            <a:avLst/>
          </a:prstGeom>
          <a:noFill/>
          <a:ln w="9525" cap="flat" cmpd="sng" algn="ctr">
            <a:solidFill>
              <a:schemeClr val="tx1"/>
            </a:solidFill>
            <a:prstDash val="solid"/>
          </a:ln>
          <a:effectLst/>
        </p:spPr>
        <p:txBody>
          <a:bodyPr lIns="91440" rtlCol="0" anchor="t"/>
          <a:lstStyle/>
          <a:p>
            <a:pPr fontAlgn="auto">
              <a:lnSpc>
                <a:spcPct val="90000"/>
              </a:lnSpc>
              <a:spcBef>
                <a:spcPts val="100"/>
              </a:spcBef>
              <a:spcAft>
                <a:spcPts val="100"/>
              </a:spcAft>
              <a:buClr>
                <a:srgbClr val="0085C3"/>
              </a:buClr>
            </a:pPr>
            <a:r>
              <a:rPr lang="en-US" sz="1600" b="1" dirty="0">
                <a:solidFill>
                  <a:schemeClr val="bg1"/>
                </a:solidFill>
                <a:latin typeface="Museo Sans For Dell"/>
              </a:rPr>
              <a:t>A common compute-centric, </a:t>
            </a:r>
            <a:r>
              <a:rPr lang="en-US" sz="1600" b="1" dirty="0" smtClean="0">
                <a:solidFill>
                  <a:schemeClr val="bg1"/>
                </a:solidFill>
                <a:latin typeface="Museo Sans For Dell"/>
              </a:rPr>
              <a:t>software-driven </a:t>
            </a:r>
            <a:r>
              <a:rPr lang="en-US" sz="1600" b="1" dirty="0">
                <a:solidFill>
                  <a:schemeClr val="bg1"/>
                </a:solidFill>
                <a:latin typeface="Museo Sans For Dell"/>
              </a:rPr>
              <a:t>platform for traditional and new</a:t>
            </a:r>
          </a:p>
        </p:txBody>
      </p:sp>
      <p:sp>
        <p:nvSpPr>
          <p:cNvPr id="57" name="Rounded Rectangle 56"/>
          <p:cNvSpPr/>
          <p:nvPr/>
        </p:nvSpPr>
        <p:spPr>
          <a:xfrm>
            <a:off x="285750" y="1288707"/>
            <a:ext cx="1756122" cy="755975"/>
          </a:xfrm>
          <a:prstGeom prst="roundRect">
            <a:avLst>
              <a:gd name="adj" fmla="val 50000"/>
            </a:avLst>
          </a:prstGeom>
          <a:solidFill>
            <a:srgbClr val="FFFFFF"/>
          </a:solidFill>
          <a:ln w="25400" cap="flat" cmpd="sng" algn="ctr">
            <a:solidFill>
              <a:srgbClr val="EEEEEE">
                <a:lumMod val="75000"/>
              </a:srgbClr>
            </a:solidFill>
            <a:prstDash val="solid"/>
          </a:ln>
          <a:effectLst/>
        </p:spPr>
        <p:txBody>
          <a:bodyPr rtlCol="0" anchor="ctr"/>
          <a:lstStyle/>
          <a:p>
            <a:pPr algn="ctr" defTabSz="1074224" fontAlgn="auto">
              <a:spcBef>
                <a:spcPts val="0"/>
              </a:spcBef>
              <a:spcAft>
                <a:spcPts val="0"/>
              </a:spcAft>
              <a:defRPr/>
            </a:pPr>
            <a:r>
              <a:rPr lang="en-US" sz="1600" kern="0" dirty="0" smtClean="0">
                <a:solidFill>
                  <a:schemeClr val="bg2"/>
                </a:solidFill>
                <a:latin typeface="+mn-lt"/>
              </a:rPr>
              <a:t>Traditional IT</a:t>
            </a:r>
          </a:p>
        </p:txBody>
      </p:sp>
      <p:sp>
        <p:nvSpPr>
          <p:cNvPr id="59" name="Rounded Rectangle 58"/>
          <p:cNvSpPr/>
          <p:nvPr/>
        </p:nvSpPr>
        <p:spPr>
          <a:xfrm>
            <a:off x="6479453" y="1288706"/>
            <a:ext cx="1756122" cy="755975"/>
          </a:xfrm>
          <a:prstGeom prst="roundRect">
            <a:avLst>
              <a:gd name="adj" fmla="val 50000"/>
            </a:avLst>
          </a:prstGeom>
          <a:solidFill>
            <a:srgbClr val="FFFFFF"/>
          </a:solidFill>
          <a:ln w="25400" cap="flat" cmpd="sng" algn="ctr">
            <a:solidFill>
              <a:srgbClr val="EEEEEE">
                <a:lumMod val="75000"/>
              </a:srgbClr>
            </a:solidFill>
            <a:prstDash val="solid"/>
          </a:ln>
          <a:effectLst/>
        </p:spPr>
        <p:txBody>
          <a:bodyPr rtlCol="0" anchor="ctr"/>
          <a:lstStyle/>
          <a:p>
            <a:pPr algn="ctr" defTabSz="1074224" fontAlgn="auto">
              <a:spcBef>
                <a:spcPts val="0"/>
              </a:spcBef>
              <a:spcAft>
                <a:spcPts val="0"/>
              </a:spcAft>
              <a:defRPr/>
            </a:pPr>
            <a:r>
              <a:rPr lang="en-US" sz="1600" kern="0" dirty="0" smtClean="0">
                <a:solidFill>
                  <a:schemeClr val="bg2"/>
                </a:solidFill>
                <a:latin typeface="+mn-lt"/>
              </a:rPr>
              <a:t>New IT</a:t>
            </a:r>
          </a:p>
        </p:txBody>
      </p:sp>
      <p:sp>
        <p:nvSpPr>
          <p:cNvPr id="60" name="Rounded Rectangle 59"/>
          <p:cNvSpPr/>
          <p:nvPr/>
        </p:nvSpPr>
        <p:spPr>
          <a:xfrm>
            <a:off x="2125660" y="4099259"/>
            <a:ext cx="1756122" cy="755974"/>
          </a:xfrm>
          <a:prstGeom prst="roundRect">
            <a:avLst>
              <a:gd name="adj" fmla="val 50000"/>
            </a:avLst>
          </a:prstGeom>
          <a:solidFill>
            <a:srgbClr val="FFFFFF"/>
          </a:solidFill>
          <a:ln w="25400" cap="flat" cmpd="sng" algn="ctr">
            <a:solidFill>
              <a:schemeClr val="bg1"/>
            </a:solidFill>
            <a:prstDash val="solid"/>
          </a:ln>
          <a:effectLst/>
        </p:spPr>
        <p:txBody>
          <a:bodyPr rtlCol="0" anchor="ctr"/>
          <a:lstStyle/>
          <a:p>
            <a:pPr algn="ctr" defTabSz="1074224" fontAlgn="auto">
              <a:spcBef>
                <a:spcPts val="0"/>
              </a:spcBef>
              <a:spcAft>
                <a:spcPts val="0"/>
              </a:spcAft>
              <a:defRPr/>
            </a:pPr>
            <a:r>
              <a:rPr lang="en-US" sz="1600" b="1" kern="0" dirty="0" smtClean="0">
                <a:solidFill>
                  <a:schemeClr val="bg1"/>
                </a:solidFill>
                <a:latin typeface="+mn-lt"/>
              </a:rPr>
              <a:t>Future-Ready</a:t>
            </a:r>
            <a:br>
              <a:rPr lang="en-US" sz="1600" b="1" kern="0" dirty="0" smtClean="0">
                <a:solidFill>
                  <a:schemeClr val="bg1"/>
                </a:solidFill>
                <a:latin typeface="+mn-lt"/>
              </a:rPr>
            </a:br>
            <a:r>
              <a:rPr lang="en-US" sz="1600" b="1" kern="0" dirty="0" smtClean="0">
                <a:solidFill>
                  <a:schemeClr val="bg1"/>
                </a:solidFill>
                <a:latin typeface="+mn-lt"/>
              </a:rPr>
              <a:t>IT</a:t>
            </a:r>
          </a:p>
        </p:txBody>
      </p:sp>
    </p:spTree>
    <p:extLst>
      <p:ext uri="{BB962C8B-B14F-4D97-AF65-F5344CB8AC3E}">
        <p14:creationId xmlns:p14="http://schemas.microsoft.com/office/powerpoint/2010/main" val="3446718900"/>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smtClean="0"/>
              <a:t>Shift your focus </a:t>
            </a:r>
            <a:r>
              <a:rPr lang="en-US" dirty="0" smtClean="0"/>
              <a:t>from infrastructure to service</a:t>
            </a:r>
            <a:endParaRPr lang="en-US" dirty="0"/>
          </a:p>
        </p:txBody>
      </p:sp>
      <p:sp>
        <p:nvSpPr>
          <p:cNvPr id="19" name="Rounded Rectangle 18"/>
          <p:cNvSpPr/>
          <p:nvPr/>
        </p:nvSpPr>
        <p:spPr>
          <a:xfrm>
            <a:off x="650128" y="946150"/>
            <a:ext cx="3104293" cy="3104293"/>
          </a:xfrm>
          <a:prstGeom prst="roundRect">
            <a:avLst>
              <a:gd name="adj" fmla="val 2990"/>
            </a:avLst>
          </a:prstGeom>
          <a:solidFill>
            <a:srgbClr val="EEEEEE"/>
          </a:solidFill>
          <a:ln w="19050" cap="rnd">
            <a:solidFill>
              <a:srgbClr val="444444"/>
            </a:solidFill>
            <a:prstDash val="sysDot"/>
          </a:ln>
          <a:effectLst/>
        </p:spPr>
        <p:txBody>
          <a:bodyPr wrap="square" rtlCol="0" anchor="t">
            <a:normAutofit/>
          </a:bodyPr>
          <a:lstStyle/>
          <a:p>
            <a:pPr algn="ctr">
              <a:lnSpc>
                <a:spcPct val="90000"/>
              </a:lnSpc>
              <a:spcBef>
                <a:spcPts val="100"/>
              </a:spcBef>
              <a:spcAft>
                <a:spcPts val="100"/>
              </a:spcAft>
            </a:pPr>
            <a:endParaRPr lang="en-US" sz="2000" dirty="0">
              <a:solidFill>
                <a:schemeClr val="tx2"/>
              </a:solidFill>
              <a:latin typeface="+mn-lt"/>
            </a:endParaRPr>
          </a:p>
        </p:txBody>
      </p:sp>
      <p:sp>
        <p:nvSpPr>
          <p:cNvPr id="20" name="TextBox 19"/>
          <p:cNvSpPr txBox="1"/>
          <p:nvPr/>
        </p:nvSpPr>
        <p:spPr>
          <a:xfrm>
            <a:off x="650127" y="3625710"/>
            <a:ext cx="3104292" cy="424732"/>
          </a:xfrm>
          <a:prstGeom prst="rect">
            <a:avLst/>
          </a:prstGeom>
          <a:noFill/>
        </p:spPr>
        <p:txBody>
          <a:bodyPr wrap="square" rtlCol="0">
            <a:spAutoFit/>
          </a:bodyPr>
          <a:lstStyle/>
          <a:p>
            <a:pPr algn="ctr">
              <a:lnSpc>
                <a:spcPct val="90000"/>
              </a:lnSpc>
              <a:spcBef>
                <a:spcPts val="0"/>
              </a:spcBef>
              <a:spcAft>
                <a:spcPts val="0"/>
              </a:spcAft>
              <a:buClr>
                <a:schemeClr val="bg1"/>
              </a:buClr>
            </a:pPr>
            <a:r>
              <a:rPr lang="en-US" b="1" dirty="0" smtClean="0">
                <a:solidFill>
                  <a:schemeClr val="bg2"/>
                </a:solidFill>
                <a:latin typeface="+mn-lt"/>
              </a:rPr>
              <a:t>IT silos</a:t>
            </a:r>
            <a:endParaRPr lang="en-US" sz="1800" b="1" dirty="0" smtClean="0">
              <a:solidFill>
                <a:schemeClr val="bg2"/>
              </a:solidFill>
              <a:latin typeface="+mn-lt"/>
            </a:endParaRPr>
          </a:p>
        </p:txBody>
      </p:sp>
      <p:sp>
        <p:nvSpPr>
          <p:cNvPr id="21" name="Right Arrow 20"/>
          <p:cNvSpPr/>
          <p:nvPr/>
        </p:nvSpPr>
        <p:spPr>
          <a:xfrm>
            <a:off x="4131104" y="2081902"/>
            <a:ext cx="733392" cy="832789"/>
          </a:xfrm>
          <a:prstGeom prst="rightArrow">
            <a:avLst/>
          </a:prstGeom>
          <a:solidFill>
            <a:schemeClr val="bg2"/>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err="1" smtClean="0">
              <a:solidFill>
                <a:schemeClr val="tx2"/>
              </a:solidFill>
              <a:latin typeface="+mn-lt"/>
            </a:endParaRPr>
          </a:p>
        </p:txBody>
      </p:sp>
      <p:grpSp>
        <p:nvGrpSpPr>
          <p:cNvPr id="22" name="Group 21"/>
          <p:cNvGrpSpPr/>
          <p:nvPr/>
        </p:nvGrpSpPr>
        <p:grpSpPr>
          <a:xfrm>
            <a:off x="902487" y="1393866"/>
            <a:ext cx="2525922" cy="1865702"/>
            <a:chOff x="1128342" y="2931200"/>
            <a:chExt cx="2245784" cy="1658786"/>
          </a:xfrm>
        </p:grpSpPr>
        <p:sp>
          <p:nvSpPr>
            <p:cNvPr id="23" name="Can 22"/>
            <p:cNvSpPr/>
            <p:nvPr/>
          </p:nvSpPr>
          <p:spPr>
            <a:xfrm>
              <a:off x="1128342" y="2931200"/>
              <a:ext cx="516407" cy="1658786"/>
            </a:xfrm>
            <a:prstGeom prst="can">
              <a:avLst/>
            </a:prstGeom>
            <a:solidFill>
              <a:schemeClr val="accent4"/>
            </a:solidFill>
            <a:ln w="12700">
              <a:solidFill>
                <a:schemeClr val="tx2"/>
              </a:solidFill>
            </a:ln>
            <a:effectLst/>
          </p:spPr>
          <p:txBody>
            <a:bodyPr vert="vert270" wrap="square" lIns="0" rIns="0" rtlCol="0" anchor="ctr" anchorCtr="0">
              <a:noAutofit/>
            </a:bodyPr>
            <a:lstStyle/>
            <a:p>
              <a:pPr algn="ctr">
                <a:lnSpc>
                  <a:spcPct val="90000"/>
                </a:lnSpc>
                <a:spcBef>
                  <a:spcPts val="100"/>
                </a:spcBef>
                <a:spcAft>
                  <a:spcPts val="100"/>
                </a:spcAft>
              </a:pPr>
              <a:r>
                <a:rPr lang="en-US" sz="1600" dirty="0">
                  <a:solidFill>
                    <a:schemeClr val="tx2"/>
                  </a:solidFill>
                  <a:latin typeface="+mn-lt"/>
                </a:rPr>
                <a:t>Server</a:t>
              </a:r>
            </a:p>
          </p:txBody>
        </p:sp>
        <p:sp>
          <p:nvSpPr>
            <p:cNvPr id="24" name="Can 23"/>
            <p:cNvSpPr/>
            <p:nvPr/>
          </p:nvSpPr>
          <p:spPr>
            <a:xfrm>
              <a:off x="1703547" y="2931200"/>
              <a:ext cx="516407" cy="1658786"/>
            </a:xfrm>
            <a:prstGeom prst="can">
              <a:avLst/>
            </a:prstGeom>
            <a:solidFill>
              <a:schemeClr val="accent3"/>
            </a:solidFill>
            <a:ln w="12700">
              <a:solidFill>
                <a:schemeClr val="tx2"/>
              </a:solidFill>
            </a:ln>
            <a:effectLst/>
          </p:spPr>
          <p:txBody>
            <a:bodyPr vert="vert270" wrap="square" lIns="0" rIns="0" rtlCol="0" anchor="ctr" anchorCtr="0">
              <a:noAutofit/>
            </a:bodyPr>
            <a:lstStyle/>
            <a:p>
              <a:pPr algn="ctr">
                <a:lnSpc>
                  <a:spcPct val="90000"/>
                </a:lnSpc>
                <a:spcBef>
                  <a:spcPts val="100"/>
                </a:spcBef>
                <a:spcAft>
                  <a:spcPts val="100"/>
                </a:spcAft>
              </a:pPr>
              <a:r>
                <a:rPr lang="en-US" sz="1600" dirty="0">
                  <a:solidFill>
                    <a:schemeClr val="tx2"/>
                  </a:solidFill>
                  <a:latin typeface="+mn-lt"/>
                </a:rPr>
                <a:t>Storage</a:t>
              </a:r>
            </a:p>
          </p:txBody>
        </p:sp>
        <p:sp>
          <p:nvSpPr>
            <p:cNvPr id="25" name="Can 24"/>
            <p:cNvSpPr/>
            <p:nvPr/>
          </p:nvSpPr>
          <p:spPr>
            <a:xfrm>
              <a:off x="2278752" y="2931200"/>
              <a:ext cx="516407" cy="1658786"/>
            </a:xfrm>
            <a:prstGeom prst="can">
              <a:avLst/>
            </a:prstGeom>
            <a:solidFill>
              <a:srgbClr val="FF7700"/>
            </a:solidFill>
            <a:ln w="12700">
              <a:solidFill>
                <a:schemeClr val="tx2"/>
              </a:solidFill>
            </a:ln>
            <a:effectLst/>
          </p:spPr>
          <p:txBody>
            <a:bodyPr vert="vert270" wrap="square" lIns="0" rIns="0" rtlCol="0" anchor="ctr" anchorCtr="0">
              <a:normAutofit/>
            </a:bodyPr>
            <a:lstStyle/>
            <a:p>
              <a:pPr algn="ctr">
                <a:lnSpc>
                  <a:spcPct val="90000"/>
                </a:lnSpc>
                <a:spcBef>
                  <a:spcPts val="100"/>
                </a:spcBef>
                <a:spcAft>
                  <a:spcPts val="100"/>
                </a:spcAft>
              </a:pPr>
              <a:r>
                <a:rPr lang="en-US" sz="1600" dirty="0">
                  <a:solidFill>
                    <a:schemeClr val="tx2"/>
                  </a:solidFill>
                  <a:latin typeface="+mn-lt"/>
                </a:rPr>
                <a:t>Networking</a:t>
              </a:r>
            </a:p>
          </p:txBody>
        </p:sp>
        <p:sp>
          <p:nvSpPr>
            <p:cNvPr id="26" name="Can 25"/>
            <p:cNvSpPr/>
            <p:nvPr/>
          </p:nvSpPr>
          <p:spPr>
            <a:xfrm>
              <a:off x="2857719" y="2931200"/>
              <a:ext cx="516407" cy="1658786"/>
            </a:xfrm>
            <a:prstGeom prst="can">
              <a:avLst/>
            </a:prstGeom>
            <a:solidFill>
              <a:srgbClr val="C1D82F"/>
            </a:solidFill>
            <a:ln w="12700">
              <a:solidFill>
                <a:schemeClr val="tx2"/>
              </a:solidFill>
            </a:ln>
            <a:effectLst/>
          </p:spPr>
          <p:txBody>
            <a:bodyPr vert="vert270" wrap="square" lIns="0" rIns="0" rtlCol="0" anchor="ctr" anchorCtr="0">
              <a:noAutofit/>
            </a:bodyPr>
            <a:lstStyle/>
            <a:p>
              <a:pPr algn="ctr">
                <a:lnSpc>
                  <a:spcPct val="90000"/>
                </a:lnSpc>
                <a:spcBef>
                  <a:spcPts val="100"/>
                </a:spcBef>
                <a:spcAft>
                  <a:spcPts val="100"/>
                </a:spcAft>
              </a:pPr>
              <a:r>
                <a:rPr lang="en-US" sz="1600" dirty="0">
                  <a:solidFill>
                    <a:schemeClr val="tx2"/>
                  </a:solidFill>
                  <a:latin typeface="+mn-lt"/>
                </a:rPr>
                <a:t>Software</a:t>
              </a:r>
            </a:p>
          </p:txBody>
        </p:sp>
      </p:grpSp>
      <p:cxnSp>
        <p:nvCxnSpPr>
          <p:cNvPr id="27" name="Straight Connector 26"/>
          <p:cNvCxnSpPr/>
          <p:nvPr/>
        </p:nvCxnSpPr>
        <p:spPr>
          <a:xfrm>
            <a:off x="427326" y="946151"/>
            <a:ext cx="0" cy="3104293"/>
          </a:xfrm>
          <a:prstGeom prst="line">
            <a:avLst/>
          </a:prstGeom>
          <a:ln w="28575">
            <a:solidFill>
              <a:schemeClr val="accent6"/>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rot="16200000">
            <a:off x="-243639" y="2346520"/>
            <a:ext cx="1343026" cy="303550"/>
          </a:xfrm>
          <a:prstGeom prst="rect">
            <a:avLst/>
          </a:prstGeom>
          <a:solidFill>
            <a:schemeClr val="tx2"/>
          </a:solidFill>
        </p:spPr>
        <p:txBody>
          <a:bodyPr wrap="square" lIns="45720" tIns="0" rIns="45720" bIns="0" rtlCol="0" anchor="ctr">
            <a:noAutofit/>
          </a:bodyPr>
          <a:lstStyle/>
          <a:p>
            <a:pPr algn="ctr">
              <a:lnSpc>
                <a:spcPct val="90000"/>
              </a:lnSpc>
              <a:spcBef>
                <a:spcPts val="600"/>
              </a:spcBef>
              <a:spcAft>
                <a:spcPts val="0"/>
              </a:spcAft>
              <a:buClr>
                <a:schemeClr val="bg1"/>
              </a:buClr>
            </a:pPr>
            <a:r>
              <a:rPr lang="en-US" sz="1100" b="1" dirty="0" smtClean="0">
                <a:solidFill>
                  <a:schemeClr val="accent6"/>
                </a:solidFill>
                <a:latin typeface="+mn-lt"/>
              </a:rPr>
              <a:t>Management</a:t>
            </a:r>
          </a:p>
        </p:txBody>
      </p:sp>
      <p:sp>
        <p:nvSpPr>
          <p:cNvPr id="30" name="Rounded Rectangle 29"/>
          <p:cNvSpPr/>
          <p:nvPr/>
        </p:nvSpPr>
        <p:spPr>
          <a:xfrm>
            <a:off x="5174431" y="946151"/>
            <a:ext cx="3104293" cy="3104293"/>
          </a:xfrm>
          <a:prstGeom prst="roundRect">
            <a:avLst>
              <a:gd name="adj" fmla="val 2990"/>
            </a:avLst>
          </a:prstGeom>
          <a:solidFill>
            <a:srgbClr val="EEEEEE"/>
          </a:solidFill>
          <a:ln w="19050" cap="rnd">
            <a:solidFill>
              <a:srgbClr val="444444"/>
            </a:solidFill>
            <a:prstDash val="sysDot"/>
          </a:ln>
          <a:effectLst/>
        </p:spPr>
        <p:txBody>
          <a:bodyPr wrap="square" rtlCol="0" anchor="t">
            <a:normAutofit/>
          </a:bodyPr>
          <a:lstStyle/>
          <a:p>
            <a:pPr algn="ctr">
              <a:lnSpc>
                <a:spcPct val="90000"/>
              </a:lnSpc>
              <a:spcBef>
                <a:spcPts val="100"/>
              </a:spcBef>
              <a:spcAft>
                <a:spcPts val="100"/>
              </a:spcAft>
            </a:pPr>
            <a:endParaRPr lang="en-US" sz="2000" dirty="0">
              <a:solidFill>
                <a:schemeClr val="tx2"/>
              </a:solidFill>
              <a:latin typeface="+mn-lt"/>
            </a:endParaRPr>
          </a:p>
        </p:txBody>
      </p:sp>
      <p:cxnSp>
        <p:nvCxnSpPr>
          <p:cNvPr id="32" name="Straight Connector 31"/>
          <p:cNvCxnSpPr/>
          <p:nvPr/>
        </p:nvCxnSpPr>
        <p:spPr>
          <a:xfrm flipH="1">
            <a:off x="5174430" y="4260029"/>
            <a:ext cx="3104294" cy="0"/>
          </a:xfrm>
          <a:prstGeom prst="line">
            <a:avLst/>
          </a:prstGeom>
          <a:ln w="28575">
            <a:solidFill>
              <a:schemeClr val="accent6"/>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52" name="Cube 51"/>
          <p:cNvSpPr/>
          <p:nvPr/>
        </p:nvSpPr>
        <p:spPr>
          <a:xfrm>
            <a:off x="5443527" y="1404625"/>
            <a:ext cx="2173298" cy="2134641"/>
          </a:xfrm>
          <a:prstGeom prst="cube">
            <a:avLst>
              <a:gd name="adj" fmla="val 6714"/>
            </a:avLst>
          </a:prstGeom>
          <a:pattFill prst="pct25">
            <a:fgClr>
              <a:schemeClr val="accent6"/>
            </a:fgClr>
            <a:bgClr>
              <a:srgbClr val="EEEEEE"/>
            </a:bgClr>
          </a:pattFill>
          <a:ln w="28575">
            <a:solidFill>
              <a:schemeClr val="accent6"/>
            </a:solidFill>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err="1" smtClean="0">
              <a:solidFill>
                <a:schemeClr val="tx2"/>
              </a:solidFill>
              <a:latin typeface="+mn-lt"/>
            </a:endParaRPr>
          </a:p>
        </p:txBody>
      </p:sp>
      <p:sp>
        <p:nvSpPr>
          <p:cNvPr id="33" name="TextBox 32"/>
          <p:cNvSpPr txBox="1"/>
          <p:nvPr/>
        </p:nvSpPr>
        <p:spPr>
          <a:xfrm>
            <a:off x="5995875" y="4095852"/>
            <a:ext cx="1343026" cy="303550"/>
          </a:xfrm>
          <a:prstGeom prst="rect">
            <a:avLst/>
          </a:prstGeom>
          <a:solidFill>
            <a:schemeClr val="tx2"/>
          </a:solidFill>
        </p:spPr>
        <p:txBody>
          <a:bodyPr wrap="square" lIns="45720" tIns="0" rIns="45720" bIns="0" rtlCol="0" anchor="ctr">
            <a:noAutofit/>
          </a:bodyPr>
          <a:lstStyle/>
          <a:p>
            <a:pPr algn="ctr">
              <a:lnSpc>
                <a:spcPct val="90000"/>
              </a:lnSpc>
              <a:spcBef>
                <a:spcPts val="600"/>
              </a:spcBef>
              <a:spcAft>
                <a:spcPts val="0"/>
              </a:spcAft>
              <a:buClr>
                <a:schemeClr val="bg1"/>
              </a:buClr>
            </a:pPr>
            <a:r>
              <a:rPr lang="en-US" sz="1100" b="1" dirty="0" smtClean="0">
                <a:solidFill>
                  <a:schemeClr val="accent6"/>
                </a:solidFill>
                <a:latin typeface="+mn-lt"/>
              </a:rPr>
              <a:t>Management</a:t>
            </a:r>
          </a:p>
        </p:txBody>
      </p:sp>
      <p:sp>
        <p:nvSpPr>
          <p:cNvPr id="40" name="Rectangle 39"/>
          <p:cNvSpPr/>
          <p:nvPr/>
        </p:nvSpPr>
        <p:spPr>
          <a:xfrm>
            <a:off x="5443527" y="3625710"/>
            <a:ext cx="2173298" cy="265176"/>
          </a:xfrm>
          <a:prstGeom prst="rect">
            <a:avLst/>
          </a:prstGeom>
          <a:solidFill>
            <a:schemeClr val="tx1"/>
          </a:solidFill>
          <a:effectLst/>
        </p:spPr>
        <p:txBody>
          <a:bodyPr wrap="square" lIns="0" tIns="137160" rIns="0" bIns="137160" rtlCol="0" anchor="ctr">
            <a:noAutofit/>
          </a:bodyPr>
          <a:lstStyle/>
          <a:p>
            <a:pPr algn="ctr">
              <a:lnSpc>
                <a:spcPct val="90000"/>
              </a:lnSpc>
              <a:spcBef>
                <a:spcPts val="600"/>
              </a:spcBef>
              <a:spcAft>
                <a:spcPts val="0"/>
              </a:spcAft>
            </a:pPr>
            <a:r>
              <a:rPr lang="en-US" sz="900" b="1" dirty="0">
                <a:solidFill>
                  <a:schemeClr val="bg2"/>
                </a:solidFill>
                <a:latin typeface="+mn-lt"/>
              </a:rPr>
              <a:t>Open standards-based hardware</a:t>
            </a:r>
          </a:p>
        </p:txBody>
      </p:sp>
      <p:sp>
        <p:nvSpPr>
          <p:cNvPr id="42" name="Cube 41"/>
          <p:cNvSpPr/>
          <p:nvPr/>
        </p:nvSpPr>
        <p:spPr>
          <a:xfrm>
            <a:off x="5567244" y="2914691"/>
            <a:ext cx="640080" cy="505515"/>
          </a:xfrm>
          <a:prstGeom prst="cube">
            <a:avLst>
              <a:gd name="adj" fmla="val 24189"/>
            </a:avLst>
          </a:prstGeom>
          <a:solidFill>
            <a:schemeClr val="accent4"/>
          </a:solidFill>
          <a:ln w="9525">
            <a:solidFill>
              <a:schemeClr val="tx1"/>
            </a:solidFill>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err="1" smtClean="0">
              <a:solidFill>
                <a:schemeClr val="tx2"/>
              </a:solidFill>
              <a:latin typeface="+mn-lt"/>
            </a:endParaRPr>
          </a:p>
        </p:txBody>
      </p:sp>
      <p:sp>
        <p:nvSpPr>
          <p:cNvPr id="43" name="Cube 42"/>
          <p:cNvSpPr/>
          <p:nvPr/>
        </p:nvSpPr>
        <p:spPr>
          <a:xfrm>
            <a:off x="6135218" y="2914691"/>
            <a:ext cx="640080" cy="505515"/>
          </a:xfrm>
          <a:prstGeom prst="cube">
            <a:avLst>
              <a:gd name="adj" fmla="val 24189"/>
            </a:avLst>
          </a:prstGeom>
          <a:solidFill>
            <a:schemeClr val="accent3"/>
          </a:solidFill>
          <a:ln w="9525">
            <a:solidFill>
              <a:schemeClr val="tx1"/>
            </a:solidFill>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err="1" smtClean="0">
              <a:solidFill>
                <a:schemeClr val="tx2"/>
              </a:solidFill>
              <a:latin typeface="+mn-lt"/>
            </a:endParaRPr>
          </a:p>
        </p:txBody>
      </p:sp>
      <p:sp>
        <p:nvSpPr>
          <p:cNvPr id="39" name="Cube 38"/>
          <p:cNvSpPr/>
          <p:nvPr/>
        </p:nvSpPr>
        <p:spPr>
          <a:xfrm>
            <a:off x="6703192" y="2914691"/>
            <a:ext cx="640080" cy="505515"/>
          </a:xfrm>
          <a:prstGeom prst="cube">
            <a:avLst>
              <a:gd name="adj" fmla="val 24189"/>
            </a:avLst>
          </a:prstGeom>
          <a:solidFill>
            <a:srgbClr val="FF7700"/>
          </a:solidFill>
          <a:ln w="9525">
            <a:solidFill>
              <a:schemeClr val="tx1"/>
            </a:solidFill>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err="1" smtClean="0">
              <a:solidFill>
                <a:schemeClr val="tx2"/>
              </a:solidFill>
              <a:latin typeface="+mn-lt"/>
            </a:endParaRPr>
          </a:p>
        </p:txBody>
      </p:sp>
      <p:sp>
        <p:nvSpPr>
          <p:cNvPr id="41" name="Cube 40"/>
          <p:cNvSpPr/>
          <p:nvPr/>
        </p:nvSpPr>
        <p:spPr>
          <a:xfrm>
            <a:off x="5567244" y="2508183"/>
            <a:ext cx="1776028" cy="457200"/>
          </a:xfrm>
          <a:prstGeom prst="cube">
            <a:avLst>
              <a:gd name="adj" fmla="val 26794"/>
            </a:avLst>
          </a:prstGeom>
          <a:solidFill>
            <a:srgbClr val="C1D82F"/>
          </a:solidFill>
          <a:ln w="9525">
            <a:solidFill>
              <a:schemeClr val="tx1"/>
            </a:solidFill>
          </a:ln>
          <a:effectLst/>
        </p:spPr>
        <p:txBody>
          <a:bodyPr wrap="square" lIns="0" tIns="137160" rIns="0" bIns="137160" rtlCol="0" anchor="ctr">
            <a:noAutofit/>
          </a:bodyPr>
          <a:lstStyle/>
          <a:p>
            <a:pPr algn="ctr">
              <a:lnSpc>
                <a:spcPct val="90000"/>
              </a:lnSpc>
              <a:spcBef>
                <a:spcPts val="600"/>
              </a:spcBef>
              <a:spcAft>
                <a:spcPts val="0"/>
              </a:spcAft>
            </a:pPr>
            <a:r>
              <a:rPr lang="en-US" sz="900" b="1" dirty="0" smtClean="0">
                <a:latin typeface="+mn-lt"/>
              </a:rPr>
              <a:t>Infrastructure control</a:t>
            </a:r>
          </a:p>
        </p:txBody>
      </p:sp>
      <p:sp>
        <p:nvSpPr>
          <p:cNvPr id="51" name="Rectangle 50"/>
          <p:cNvSpPr/>
          <p:nvPr/>
        </p:nvSpPr>
        <p:spPr>
          <a:xfrm>
            <a:off x="5443527" y="1048564"/>
            <a:ext cx="2173298" cy="265176"/>
          </a:xfrm>
          <a:prstGeom prst="rect">
            <a:avLst/>
          </a:prstGeom>
          <a:solidFill>
            <a:schemeClr val="tx1"/>
          </a:solidFill>
          <a:effectLst/>
        </p:spPr>
        <p:txBody>
          <a:bodyPr wrap="square" lIns="0" tIns="137160" rIns="0" bIns="137160" rtlCol="0" anchor="ctr">
            <a:noAutofit/>
          </a:bodyPr>
          <a:lstStyle/>
          <a:p>
            <a:pPr algn="ctr">
              <a:lnSpc>
                <a:spcPct val="90000"/>
              </a:lnSpc>
              <a:spcBef>
                <a:spcPts val="600"/>
              </a:spcBef>
              <a:spcAft>
                <a:spcPts val="0"/>
              </a:spcAft>
            </a:pPr>
            <a:r>
              <a:rPr lang="en-US" sz="900" b="1" dirty="0" smtClean="0">
                <a:solidFill>
                  <a:schemeClr val="bg1"/>
                </a:solidFill>
                <a:latin typeface="+mn-lt"/>
              </a:rPr>
              <a:t>Enterprise applications &amp; workloads</a:t>
            </a:r>
          </a:p>
        </p:txBody>
      </p:sp>
      <p:sp>
        <p:nvSpPr>
          <p:cNvPr id="54" name="TextBox 53"/>
          <p:cNvSpPr txBox="1"/>
          <p:nvPr/>
        </p:nvSpPr>
        <p:spPr>
          <a:xfrm rot="16200000">
            <a:off x="6520756" y="2329894"/>
            <a:ext cx="2866211" cy="303550"/>
          </a:xfrm>
          <a:prstGeom prst="rect">
            <a:avLst/>
          </a:prstGeom>
          <a:solidFill>
            <a:schemeClr val="tx2"/>
          </a:solidFill>
        </p:spPr>
        <p:txBody>
          <a:bodyPr wrap="square" lIns="45720" tIns="0" rIns="45720" bIns="0" rtlCol="0" anchor="ctr">
            <a:noAutofit/>
          </a:bodyPr>
          <a:lstStyle/>
          <a:p>
            <a:pPr algn="ctr">
              <a:lnSpc>
                <a:spcPct val="90000"/>
              </a:lnSpc>
              <a:spcBef>
                <a:spcPts val="600"/>
              </a:spcBef>
              <a:spcAft>
                <a:spcPts val="0"/>
              </a:spcAft>
              <a:buClr>
                <a:schemeClr val="bg1"/>
              </a:buClr>
            </a:pPr>
            <a:r>
              <a:rPr lang="en-US" sz="900" b="1" dirty="0">
                <a:solidFill>
                  <a:schemeClr val="accent6"/>
                </a:solidFill>
                <a:latin typeface="+mn-lt"/>
              </a:rPr>
              <a:t>Multi-vendor, cross-platform </a:t>
            </a:r>
            <a:r>
              <a:rPr lang="en-US" sz="900" b="1" dirty="0" smtClean="0">
                <a:solidFill>
                  <a:schemeClr val="accent6"/>
                </a:solidFill>
                <a:latin typeface="+mn-lt"/>
              </a:rPr>
              <a:t/>
            </a:r>
            <a:br>
              <a:rPr lang="en-US" sz="900" b="1" dirty="0" smtClean="0">
                <a:solidFill>
                  <a:schemeClr val="accent6"/>
                </a:solidFill>
                <a:latin typeface="+mn-lt"/>
              </a:rPr>
            </a:br>
            <a:r>
              <a:rPr lang="en-US" sz="900" b="1" dirty="0" smtClean="0">
                <a:solidFill>
                  <a:schemeClr val="accent6"/>
                </a:solidFill>
                <a:latin typeface="+mn-lt"/>
              </a:rPr>
              <a:t>unified </a:t>
            </a:r>
            <a:r>
              <a:rPr lang="en-US" sz="900" b="1" dirty="0">
                <a:solidFill>
                  <a:schemeClr val="accent6"/>
                </a:solidFill>
                <a:latin typeface="+mn-lt"/>
              </a:rPr>
              <a:t>management</a:t>
            </a:r>
          </a:p>
        </p:txBody>
      </p:sp>
      <p:sp>
        <p:nvSpPr>
          <p:cNvPr id="35" name="Cube 34"/>
          <p:cNvSpPr/>
          <p:nvPr/>
        </p:nvSpPr>
        <p:spPr>
          <a:xfrm>
            <a:off x="5567244" y="2101675"/>
            <a:ext cx="1776028" cy="457200"/>
          </a:xfrm>
          <a:prstGeom prst="cube">
            <a:avLst>
              <a:gd name="adj" fmla="val 26794"/>
            </a:avLst>
          </a:prstGeom>
          <a:solidFill>
            <a:srgbClr val="C1D82F"/>
          </a:solidFill>
          <a:ln w="9525">
            <a:solidFill>
              <a:schemeClr val="tx1"/>
            </a:solidFill>
          </a:ln>
          <a:effectLst/>
        </p:spPr>
        <p:txBody>
          <a:bodyPr wrap="square" lIns="0" tIns="137160" rIns="0" bIns="137160" rtlCol="0" anchor="ctr">
            <a:noAutofit/>
          </a:bodyPr>
          <a:lstStyle/>
          <a:p>
            <a:pPr algn="ctr">
              <a:lnSpc>
                <a:spcPct val="90000"/>
              </a:lnSpc>
              <a:spcBef>
                <a:spcPts val="600"/>
              </a:spcBef>
              <a:spcAft>
                <a:spcPts val="0"/>
              </a:spcAft>
            </a:pPr>
            <a:r>
              <a:rPr lang="en-US" sz="900" b="1" dirty="0" smtClean="0">
                <a:latin typeface="+mn-lt"/>
              </a:rPr>
              <a:t>Orchestration stack</a:t>
            </a:r>
          </a:p>
        </p:txBody>
      </p:sp>
      <p:sp>
        <p:nvSpPr>
          <p:cNvPr id="47" name="Cube 46"/>
          <p:cNvSpPr/>
          <p:nvPr/>
        </p:nvSpPr>
        <p:spPr>
          <a:xfrm>
            <a:off x="5567244" y="1646852"/>
            <a:ext cx="640080" cy="505515"/>
          </a:xfrm>
          <a:prstGeom prst="cube">
            <a:avLst>
              <a:gd name="adj" fmla="val 24189"/>
            </a:avLst>
          </a:prstGeom>
          <a:solidFill>
            <a:schemeClr val="bg1"/>
          </a:solidFill>
          <a:ln w="9525">
            <a:solidFill>
              <a:schemeClr val="tx1"/>
            </a:solidFill>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err="1" smtClean="0">
              <a:solidFill>
                <a:schemeClr val="tx2"/>
              </a:solidFill>
              <a:latin typeface="+mn-lt"/>
            </a:endParaRPr>
          </a:p>
        </p:txBody>
      </p:sp>
      <p:sp>
        <p:nvSpPr>
          <p:cNvPr id="53" name="Cube 52"/>
          <p:cNvSpPr/>
          <p:nvPr/>
        </p:nvSpPr>
        <p:spPr>
          <a:xfrm>
            <a:off x="6135218" y="1646852"/>
            <a:ext cx="640080" cy="505515"/>
          </a:xfrm>
          <a:prstGeom prst="cube">
            <a:avLst>
              <a:gd name="adj" fmla="val 24189"/>
            </a:avLst>
          </a:prstGeom>
          <a:solidFill>
            <a:schemeClr val="bg1"/>
          </a:solidFill>
          <a:ln w="9525">
            <a:solidFill>
              <a:schemeClr val="tx1"/>
            </a:solidFill>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err="1" smtClean="0">
              <a:solidFill>
                <a:schemeClr val="tx2"/>
              </a:solidFill>
              <a:latin typeface="+mn-lt"/>
            </a:endParaRPr>
          </a:p>
        </p:txBody>
      </p:sp>
      <p:sp>
        <p:nvSpPr>
          <p:cNvPr id="55" name="Cube 54"/>
          <p:cNvSpPr/>
          <p:nvPr/>
        </p:nvSpPr>
        <p:spPr>
          <a:xfrm>
            <a:off x="6703192" y="1646852"/>
            <a:ext cx="640080" cy="505515"/>
          </a:xfrm>
          <a:prstGeom prst="cube">
            <a:avLst>
              <a:gd name="adj" fmla="val 24189"/>
            </a:avLst>
          </a:prstGeom>
          <a:solidFill>
            <a:schemeClr val="bg1"/>
          </a:solidFill>
          <a:ln w="9525">
            <a:solidFill>
              <a:schemeClr val="tx1"/>
            </a:solidFill>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err="1" smtClean="0">
              <a:solidFill>
                <a:schemeClr val="tx2"/>
              </a:solidFill>
              <a:latin typeface="+mn-lt"/>
            </a:endParaRPr>
          </a:p>
        </p:txBody>
      </p:sp>
    </p:spTree>
    <p:extLst>
      <p:ext uri="{BB962C8B-B14F-4D97-AF65-F5344CB8AC3E}">
        <p14:creationId xmlns:p14="http://schemas.microsoft.com/office/powerpoint/2010/main" val="4126931408"/>
      </p:ext>
    </p:extLst>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dirty="0" smtClean="0"/>
              <a:t>SDDC delivers needed </a:t>
            </a:r>
            <a:r>
              <a:rPr lang="en-US" b="1" dirty="0" smtClean="0"/>
              <a:t>agility and efficiency</a:t>
            </a:r>
            <a:endParaRPr lang="en-US" b="1" dirty="0"/>
          </a:p>
        </p:txBody>
      </p:sp>
      <p:graphicFrame>
        <p:nvGraphicFramePr>
          <p:cNvPr id="4" name="Table 3"/>
          <p:cNvGraphicFramePr>
            <a:graphicFrameLocks noGrp="1"/>
          </p:cNvGraphicFramePr>
          <p:nvPr>
            <p:extLst>
              <p:ext uri="{D42A27DB-BD31-4B8C-83A1-F6EECF244321}">
                <p14:modId xmlns:p14="http://schemas.microsoft.com/office/powerpoint/2010/main" val="3889649771"/>
              </p:ext>
            </p:extLst>
          </p:nvPr>
        </p:nvGraphicFramePr>
        <p:xfrm>
          <a:off x="338140" y="2835095"/>
          <a:ext cx="8510439" cy="1756647"/>
        </p:xfrm>
        <a:graphic>
          <a:graphicData uri="http://schemas.openxmlformats.org/drawingml/2006/table">
            <a:tbl>
              <a:tblPr firstRow="1" firstCol="1">
                <a:tableStyleId>{E8034E78-7F5D-4C2E-B375-FC64B27BC917}</a:tableStyleId>
              </a:tblPr>
              <a:tblGrid>
                <a:gridCol w="2405062"/>
                <a:gridCol w="3173506"/>
                <a:gridCol w="2931871"/>
              </a:tblGrid>
              <a:tr h="282177">
                <a:tc>
                  <a:txBody>
                    <a:bodyPr/>
                    <a:lstStyle/>
                    <a:p>
                      <a:pPr algn="ctr"/>
                      <a:r>
                        <a:rPr lang="en-US" sz="1400" dirty="0" smtClean="0"/>
                        <a:t>Benefit</a:t>
                      </a:r>
                      <a:endParaRPr lang="en-US" sz="1400" dirty="0">
                        <a:solidFill>
                          <a:schemeClr val="bg2"/>
                        </a:solidFill>
                      </a:endParaRPr>
                    </a:p>
                  </a:txBody>
                  <a:tcPr marL="68598" marR="68598"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AAAAA"/>
                    </a:solidFill>
                  </a:tcPr>
                </a:tc>
                <a:tc>
                  <a:txBody>
                    <a:bodyPr/>
                    <a:lstStyle/>
                    <a:p>
                      <a:pPr algn="ctr"/>
                      <a:r>
                        <a:rPr lang="en-US" sz="1400" dirty="0" smtClean="0"/>
                        <a:t>Hardware-defined (HDDC)</a:t>
                      </a:r>
                      <a:endParaRPr lang="en-US" sz="1400" dirty="0">
                        <a:solidFill>
                          <a:schemeClr val="bg2"/>
                        </a:solidFill>
                      </a:endParaRPr>
                    </a:p>
                  </a:txBody>
                  <a:tcPr marL="68598" marR="68598"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AAAAA"/>
                    </a:solidFill>
                  </a:tcPr>
                </a:tc>
                <a:tc>
                  <a:txBody>
                    <a:bodyPr/>
                    <a:lstStyle/>
                    <a:p>
                      <a:pPr algn="ctr"/>
                      <a:r>
                        <a:rPr lang="en-US" sz="1400" dirty="0" smtClean="0"/>
                        <a:t>Software-defined (SDDC)</a:t>
                      </a:r>
                      <a:endParaRPr lang="en-US" sz="1400" dirty="0">
                        <a:solidFill>
                          <a:schemeClr val="bg2"/>
                        </a:solidFill>
                      </a:endParaRPr>
                    </a:p>
                  </a:txBody>
                  <a:tcPr marL="68598" marR="68598"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AAAAA"/>
                    </a:solidFill>
                  </a:tcPr>
                </a:tc>
              </a:tr>
              <a:tr h="491490">
                <a:tc>
                  <a:txBody>
                    <a:bodyPr/>
                    <a:lstStyle/>
                    <a:p>
                      <a:pPr algn="ctr"/>
                      <a:r>
                        <a:rPr lang="en-US" sz="1400" dirty="0" smtClean="0">
                          <a:solidFill>
                            <a:schemeClr val="bg2"/>
                          </a:solidFill>
                        </a:rPr>
                        <a:t>Innovation</a:t>
                      </a:r>
                      <a:endParaRPr lang="en-US" sz="1400" b="1" dirty="0">
                        <a:solidFill>
                          <a:schemeClr val="bg2"/>
                        </a:solidFill>
                      </a:endParaRPr>
                    </a:p>
                  </a:txBody>
                  <a:tcPr marL="68598" marR="68598"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EEEE"/>
                    </a:solidFill>
                  </a:tcPr>
                </a:tc>
                <a:tc>
                  <a:txBody>
                    <a:bodyPr/>
                    <a:lstStyle/>
                    <a:p>
                      <a:pPr algn="ctr"/>
                      <a:r>
                        <a:rPr lang="en-US" sz="1400" b="1" dirty="0" smtClean="0">
                          <a:solidFill>
                            <a:srgbClr val="DC5034"/>
                          </a:solidFill>
                        </a:rPr>
                        <a:t>Slow</a:t>
                      </a:r>
                      <a:r>
                        <a:rPr lang="en-US" sz="1200" dirty="0" smtClean="0">
                          <a:solidFill>
                            <a:schemeClr val="bg2"/>
                          </a:solidFill>
                        </a:rPr>
                        <a:t/>
                      </a:r>
                      <a:br>
                        <a:rPr lang="en-US" sz="1200" dirty="0" smtClean="0">
                          <a:solidFill>
                            <a:schemeClr val="bg2"/>
                          </a:solidFill>
                        </a:rPr>
                      </a:br>
                      <a:r>
                        <a:rPr lang="en-US" sz="1200" dirty="0" smtClean="0">
                          <a:solidFill>
                            <a:schemeClr val="bg2"/>
                          </a:solidFill>
                        </a:rPr>
                        <a:t>Long hardware/ASIC cycles</a:t>
                      </a:r>
                      <a:endParaRPr lang="en-US" sz="1200" dirty="0">
                        <a:solidFill>
                          <a:schemeClr val="bg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accent3"/>
                          </a:solidFill>
                        </a:rPr>
                        <a:t>Fast</a:t>
                      </a:r>
                      <a:r>
                        <a:rPr lang="en-US" sz="1200" dirty="0" smtClean="0">
                          <a:solidFill>
                            <a:schemeClr val="bg2"/>
                          </a:solidFill>
                        </a:rPr>
                        <a:t/>
                      </a:r>
                      <a:br>
                        <a:rPr lang="en-US" sz="1200" dirty="0" smtClean="0">
                          <a:solidFill>
                            <a:schemeClr val="bg2"/>
                          </a:solidFill>
                        </a:rPr>
                      </a:br>
                      <a:r>
                        <a:rPr lang="en-US" sz="1200" dirty="0" smtClean="0">
                          <a:solidFill>
                            <a:schemeClr val="bg2"/>
                          </a:solidFill>
                        </a:rPr>
                        <a:t>Rapid software innovation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91490">
                <a:tc>
                  <a:txBody>
                    <a:bodyPr/>
                    <a:lstStyle/>
                    <a:p>
                      <a:pPr algn="ctr"/>
                      <a:r>
                        <a:rPr lang="en-US" sz="1400" dirty="0" smtClean="0">
                          <a:solidFill>
                            <a:schemeClr val="bg2"/>
                          </a:solidFill>
                        </a:rPr>
                        <a:t>Flexibility</a:t>
                      </a:r>
                      <a:endParaRPr lang="en-US" sz="1400" b="1" dirty="0">
                        <a:solidFill>
                          <a:schemeClr val="bg2"/>
                        </a:solidFill>
                      </a:endParaRPr>
                    </a:p>
                  </a:txBody>
                  <a:tcPr marL="68598" marR="68598"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EEEE"/>
                    </a:solidFill>
                  </a:tcPr>
                </a:tc>
                <a:tc>
                  <a:txBody>
                    <a:bodyPr/>
                    <a:lstStyle/>
                    <a:p>
                      <a:pPr algn="ctr"/>
                      <a:r>
                        <a:rPr lang="en-US" sz="1400" b="1" dirty="0" smtClean="0">
                          <a:solidFill>
                            <a:srgbClr val="DC5034"/>
                          </a:solidFill>
                        </a:rPr>
                        <a:t>No</a:t>
                      </a:r>
                      <a:r>
                        <a:rPr lang="en-US" sz="1200" dirty="0" smtClean="0">
                          <a:solidFill>
                            <a:schemeClr val="bg2"/>
                          </a:solidFill>
                        </a:rPr>
                        <a:t/>
                      </a:r>
                      <a:br>
                        <a:rPr lang="en-US" sz="1200" dirty="0" smtClean="0">
                          <a:solidFill>
                            <a:schemeClr val="bg2"/>
                          </a:solidFill>
                        </a:rPr>
                      </a:br>
                      <a:r>
                        <a:rPr lang="en-US" sz="1200" dirty="0" smtClean="0">
                          <a:solidFill>
                            <a:schemeClr val="bg2"/>
                          </a:solidFill>
                        </a:rPr>
                        <a:t>Lock-</a:t>
                      </a:r>
                      <a:r>
                        <a:rPr lang="en-US" sz="1200" baseline="0" dirty="0" smtClean="0">
                          <a:solidFill>
                            <a:schemeClr val="bg2"/>
                          </a:solidFill>
                        </a:rPr>
                        <a:t>in</a:t>
                      </a:r>
                      <a:endParaRPr lang="en-US" sz="1200" dirty="0">
                        <a:solidFill>
                          <a:schemeClr val="bg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1" baseline="0" dirty="0" smtClean="0">
                          <a:solidFill>
                            <a:schemeClr val="accent3"/>
                          </a:solidFill>
                        </a:rPr>
                        <a:t>Yes</a:t>
                      </a:r>
                      <a:r>
                        <a:rPr lang="en-US" sz="1200" baseline="0" dirty="0" smtClean="0">
                          <a:solidFill>
                            <a:schemeClr val="bg2"/>
                          </a:solidFill>
                        </a:rPr>
                        <a:t/>
                      </a:r>
                      <a:br>
                        <a:rPr lang="en-US" sz="1200" baseline="0" dirty="0" smtClean="0">
                          <a:solidFill>
                            <a:schemeClr val="bg2"/>
                          </a:solidFill>
                        </a:rPr>
                      </a:br>
                      <a:r>
                        <a:rPr lang="en-US" sz="1200" baseline="0" dirty="0" smtClean="0">
                          <a:solidFill>
                            <a:schemeClr val="bg2"/>
                          </a:solidFill>
                        </a:rPr>
                        <a:t>Choice of infrastructure</a:t>
                      </a:r>
                      <a:endParaRPr lang="en-US" sz="1200" dirty="0">
                        <a:solidFill>
                          <a:schemeClr val="bg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91490">
                <a:tc>
                  <a:txBody>
                    <a:bodyPr/>
                    <a:lstStyle/>
                    <a:p>
                      <a:pPr algn="ctr"/>
                      <a:r>
                        <a:rPr lang="en-US" sz="1400" dirty="0" smtClean="0">
                          <a:solidFill>
                            <a:schemeClr val="bg2"/>
                          </a:solidFill>
                        </a:rPr>
                        <a:t>Ease of insertion/ deployment</a:t>
                      </a:r>
                      <a:endParaRPr lang="en-US" sz="1400" b="1" dirty="0">
                        <a:solidFill>
                          <a:schemeClr val="bg2"/>
                        </a:solidFill>
                      </a:endParaRPr>
                    </a:p>
                  </a:txBody>
                  <a:tcPr marL="68598" marR="68598"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EEEE"/>
                    </a:solidFill>
                  </a:tcPr>
                </a:tc>
                <a:tc>
                  <a:txBody>
                    <a:bodyPr/>
                    <a:lstStyle/>
                    <a:p>
                      <a:pPr algn="ctr"/>
                      <a:r>
                        <a:rPr lang="en-US" sz="1400" b="1" dirty="0" smtClean="0">
                          <a:solidFill>
                            <a:srgbClr val="DC5034"/>
                          </a:solidFill>
                        </a:rPr>
                        <a:t>Low</a:t>
                      </a:r>
                      <a:r>
                        <a:rPr lang="en-US" sz="1200" dirty="0" smtClean="0">
                          <a:solidFill>
                            <a:schemeClr val="bg2"/>
                          </a:solidFill>
                        </a:rPr>
                        <a:t/>
                      </a:r>
                      <a:br>
                        <a:rPr lang="en-US" sz="1200" dirty="0" smtClean="0">
                          <a:solidFill>
                            <a:schemeClr val="bg2"/>
                          </a:solidFill>
                        </a:rPr>
                      </a:br>
                      <a:r>
                        <a:rPr lang="en-US" sz="1200" dirty="0" smtClean="0">
                          <a:solidFill>
                            <a:schemeClr val="bg2"/>
                          </a:solidFill>
                        </a:rPr>
                        <a:t>Requires</a:t>
                      </a:r>
                      <a:r>
                        <a:rPr lang="en-US" sz="1200" baseline="0" dirty="0" smtClean="0">
                          <a:solidFill>
                            <a:schemeClr val="bg2"/>
                          </a:solidFill>
                        </a:rPr>
                        <a:t> forklift upgrade</a:t>
                      </a:r>
                      <a:endParaRPr lang="en-US" sz="1200" dirty="0">
                        <a:solidFill>
                          <a:schemeClr val="bg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1" dirty="0" smtClean="0">
                          <a:solidFill>
                            <a:schemeClr val="accent3"/>
                          </a:solidFill>
                        </a:rPr>
                        <a:t>High</a:t>
                      </a:r>
                      <a:r>
                        <a:rPr lang="en-US" sz="1200" dirty="0" smtClean="0">
                          <a:solidFill>
                            <a:schemeClr val="bg2"/>
                          </a:solidFill>
                        </a:rPr>
                        <a:t/>
                      </a:r>
                      <a:br>
                        <a:rPr lang="en-US" sz="1200" dirty="0" smtClean="0">
                          <a:solidFill>
                            <a:schemeClr val="bg2"/>
                          </a:solidFill>
                        </a:rPr>
                      </a:br>
                      <a:r>
                        <a:rPr lang="en-US" sz="1200" dirty="0" smtClean="0">
                          <a:solidFill>
                            <a:schemeClr val="bg2"/>
                          </a:solidFill>
                        </a:rPr>
                        <a:t>Non-disruptive</a:t>
                      </a:r>
                      <a:endParaRPr lang="en-US" sz="1200" dirty="0">
                        <a:solidFill>
                          <a:schemeClr val="bg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cxnSp>
        <p:nvCxnSpPr>
          <p:cNvPr id="10" name="Straight Connector 9"/>
          <p:cNvCxnSpPr/>
          <p:nvPr/>
        </p:nvCxnSpPr>
        <p:spPr>
          <a:xfrm flipH="1">
            <a:off x="2968323" y="1143793"/>
            <a:ext cx="3132456" cy="0"/>
          </a:xfrm>
          <a:prstGeom prst="line">
            <a:avLst/>
          </a:prstGeom>
          <a:noFill/>
          <a:ln w="19050" cap="rnd">
            <a:solidFill>
              <a:schemeClr val="tx1"/>
            </a:solidFill>
            <a:prstDash val="sysDot"/>
            <a:round/>
            <a:headEnd type="none" w="med" len="med"/>
            <a:tailEnd type="none" w="med" len="med"/>
          </a:ln>
        </p:spPr>
      </p:cxnSp>
      <p:cxnSp>
        <p:nvCxnSpPr>
          <p:cNvPr id="11" name="Straight Connector 10"/>
          <p:cNvCxnSpPr/>
          <p:nvPr/>
        </p:nvCxnSpPr>
        <p:spPr>
          <a:xfrm flipH="1">
            <a:off x="2968323" y="2198321"/>
            <a:ext cx="3132456" cy="0"/>
          </a:xfrm>
          <a:prstGeom prst="line">
            <a:avLst/>
          </a:prstGeom>
          <a:noFill/>
          <a:ln w="19050" cap="rnd">
            <a:solidFill>
              <a:schemeClr val="tx1"/>
            </a:solidFill>
            <a:prstDash val="sysDot"/>
            <a:round/>
            <a:headEnd type="none" w="med" len="med"/>
            <a:tailEnd type="none" w="med" len="med"/>
          </a:ln>
        </p:spPr>
      </p:cxnSp>
      <p:cxnSp>
        <p:nvCxnSpPr>
          <p:cNvPr id="12" name="Straight Connector 11"/>
          <p:cNvCxnSpPr/>
          <p:nvPr/>
        </p:nvCxnSpPr>
        <p:spPr>
          <a:xfrm flipH="1">
            <a:off x="2968323" y="1684558"/>
            <a:ext cx="3132456" cy="0"/>
          </a:xfrm>
          <a:prstGeom prst="line">
            <a:avLst/>
          </a:prstGeom>
          <a:noFill/>
          <a:ln w="19050" cap="rnd">
            <a:solidFill>
              <a:schemeClr val="tx1"/>
            </a:solidFill>
            <a:prstDash val="sysDot"/>
            <a:round/>
            <a:headEnd type="none" w="med" len="med"/>
            <a:tailEnd type="none" w="med" len="med"/>
          </a:ln>
        </p:spPr>
      </p:cxnSp>
      <p:pic>
        <p:nvPicPr>
          <p:cNvPr id="45" name="Picture 4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86617" y="946152"/>
            <a:ext cx="1864020" cy="1859603"/>
          </a:xfrm>
          <a:prstGeom prst="rect">
            <a:avLst/>
          </a:prstGeom>
        </p:spPr>
      </p:pic>
      <p:pic>
        <p:nvPicPr>
          <p:cNvPr id="53" name="Picture 5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34053" y="946151"/>
            <a:ext cx="1881688" cy="1859602"/>
          </a:xfrm>
          <a:prstGeom prst="rect">
            <a:avLst/>
          </a:prstGeom>
        </p:spPr>
      </p:pic>
    </p:spTree>
    <p:extLst>
      <p:ext uri="{BB962C8B-B14F-4D97-AF65-F5344CB8AC3E}">
        <p14:creationId xmlns:p14="http://schemas.microsoft.com/office/powerpoint/2010/main" val="1799538994"/>
      </p:ext>
    </p:extLst>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Rounded Rectangle 105"/>
          <p:cNvSpPr/>
          <p:nvPr/>
        </p:nvSpPr>
        <p:spPr>
          <a:xfrm>
            <a:off x="7437792" y="4088063"/>
            <a:ext cx="137160" cy="313917"/>
          </a:xfrm>
          <a:prstGeom prst="roundRect">
            <a:avLst/>
          </a:prstGeom>
          <a:solidFill>
            <a:schemeClr val="bg1"/>
          </a:solidFill>
          <a:effectLst/>
        </p:spPr>
        <p:txBody>
          <a:bodyPr wrap="square" rtlCol="0" anchor="t">
            <a:normAutofit fontScale="92500" lnSpcReduction="20000"/>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105" name="Rounded Rectangle 104"/>
          <p:cNvSpPr/>
          <p:nvPr/>
        </p:nvSpPr>
        <p:spPr>
          <a:xfrm>
            <a:off x="2782906" y="4132489"/>
            <a:ext cx="137160" cy="269492"/>
          </a:xfrm>
          <a:prstGeom prst="roundRect">
            <a:avLst/>
          </a:prstGeom>
          <a:solidFill>
            <a:srgbClr val="AAAAAA"/>
          </a:solidFill>
          <a:effectLst/>
        </p:spPr>
        <p:txBody>
          <a:bodyPr wrap="square" rtlCol="0" anchor="t">
            <a:normAutofit fontScale="70000" lnSpcReduction="20000"/>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101" name="Rounded Rectangle 100"/>
          <p:cNvSpPr/>
          <p:nvPr/>
        </p:nvSpPr>
        <p:spPr>
          <a:xfrm>
            <a:off x="7437792" y="1044057"/>
            <a:ext cx="137160" cy="271858"/>
          </a:xfrm>
          <a:prstGeom prst="roundRect">
            <a:avLst/>
          </a:prstGeom>
          <a:solidFill>
            <a:schemeClr val="bg1"/>
          </a:solidFill>
          <a:effectLst/>
        </p:spPr>
        <p:txBody>
          <a:bodyPr wrap="square" rtlCol="0" anchor="t">
            <a:normAutofit fontScale="70000" lnSpcReduction="20000"/>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100" name="Rounded Rectangle 99"/>
          <p:cNvSpPr/>
          <p:nvPr/>
        </p:nvSpPr>
        <p:spPr>
          <a:xfrm>
            <a:off x="2782909" y="1044057"/>
            <a:ext cx="136139" cy="271858"/>
          </a:xfrm>
          <a:prstGeom prst="roundRect">
            <a:avLst/>
          </a:prstGeom>
          <a:solidFill>
            <a:srgbClr val="AAAAAA"/>
          </a:solidFill>
          <a:effectLst/>
        </p:spPr>
        <p:txBody>
          <a:bodyPr wrap="square" rtlCol="0" anchor="t">
            <a:normAutofit fontScale="70000" lnSpcReduction="20000"/>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2" name="Title 1"/>
          <p:cNvSpPr>
            <a:spLocks noGrp="1"/>
          </p:cNvSpPr>
          <p:nvPr>
            <p:ph type="title"/>
          </p:nvPr>
        </p:nvSpPr>
        <p:spPr/>
        <p:txBody>
          <a:bodyPr>
            <a:noAutofit/>
          </a:bodyPr>
          <a:lstStyle/>
          <a:p>
            <a:r>
              <a:rPr lang="en-US" b="1" dirty="0" smtClean="0"/>
              <a:t>Evolution strategy</a:t>
            </a:r>
            <a:br>
              <a:rPr lang="en-US" b="1" dirty="0" smtClean="0"/>
            </a:br>
            <a:r>
              <a:rPr lang="en-US" sz="2000" dirty="0" smtClean="0">
                <a:solidFill>
                  <a:schemeClr val="bg2"/>
                </a:solidFill>
              </a:rPr>
              <a:t>Embrace </a:t>
            </a:r>
            <a:r>
              <a:rPr lang="en-US" sz="2000" dirty="0">
                <a:solidFill>
                  <a:schemeClr val="bg2"/>
                </a:solidFill>
              </a:rPr>
              <a:t>your legacy, </a:t>
            </a:r>
            <a:r>
              <a:rPr lang="en-US" sz="2000" dirty="0" smtClean="0">
                <a:solidFill>
                  <a:schemeClr val="bg2"/>
                </a:solidFill>
              </a:rPr>
              <a:t>control your </a:t>
            </a:r>
            <a:r>
              <a:rPr lang="en-US" sz="2000" dirty="0">
                <a:solidFill>
                  <a:schemeClr val="bg2"/>
                </a:solidFill>
              </a:rPr>
              <a:t>destiny</a:t>
            </a:r>
            <a:endParaRPr lang="en-US" sz="2000" b="1" dirty="0">
              <a:solidFill>
                <a:schemeClr val="bg2"/>
              </a:solidFill>
            </a:endParaRPr>
          </a:p>
        </p:txBody>
      </p:sp>
      <p:sp>
        <p:nvSpPr>
          <p:cNvPr id="3" name="Rectangle 2"/>
          <p:cNvSpPr/>
          <p:nvPr/>
        </p:nvSpPr>
        <p:spPr>
          <a:xfrm>
            <a:off x="2419739" y="4413837"/>
            <a:ext cx="5507364" cy="307777"/>
          </a:xfrm>
          <a:prstGeom prst="rect">
            <a:avLst/>
          </a:prstGeom>
        </p:spPr>
        <p:txBody>
          <a:bodyPr wrap="square">
            <a:spAutoFit/>
          </a:bodyPr>
          <a:lstStyle/>
          <a:p>
            <a:pPr algn="ctr"/>
            <a:r>
              <a:rPr lang="en-US" sz="1400" dirty="0" smtClean="0">
                <a:solidFill>
                  <a:srgbClr val="A6A6A6"/>
                </a:solidFill>
                <a:latin typeface="+mn-lt"/>
              </a:rPr>
              <a:t>Software-defined </a:t>
            </a:r>
            <a:r>
              <a:rPr lang="en-US" sz="1400" dirty="0">
                <a:solidFill>
                  <a:srgbClr val="A6A6A6"/>
                </a:solidFill>
              </a:rPr>
              <a:t>|</a:t>
            </a:r>
            <a:r>
              <a:rPr lang="en-US" sz="1400" dirty="0" smtClean="0">
                <a:solidFill>
                  <a:srgbClr val="A6A6A6"/>
                </a:solidFill>
                <a:latin typeface="+mn-lt"/>
              </a:rPr>
              <a:t> Hardware-accelerated |</a:t>
            </a:r>
            <a:r>
              <a:rPr lang="en-US" sz="1400" b="1" dirty="0" smtClean="0">
                <a:solidFill>
                  <a:srgbClr val="A6A6A6"/>
                </a:solidFill>
                <a:latin typeface="+mn-lt"/>
              </a:rPr>
              <a:t> </a:t>
            </a:r>
            <a:r>
              <a:rPr lang="en-US" sz="1400" dirty="0" smtClean="0">
                <a:solidFill>
                  <a:srgbClr val="A6A6A6"/>
                </a:solidFill>
                <a:latin typeface="+mn-lt"/>
              </a:rPr>
              <a:t>Standards-driven</a:t>
            </a:r>
            <a:endParaRPr lang="en-US" sz="1400" dirty="0">
              <a:solidFill>
                <a:srgbClr val="A6A6A6"/>
              </a:solidFill>
              <a:latin typeface="+mn-lt"/>
            </a:endParaRPr>
          </a:p>
        </p:txBody>
      </p:sp>
      <p:sp>
        <p:nvSpPr>
          <p:cNvPr id="65" name="Rounded Rectangle 64"/>
          <p:cNvSpPr/>
          <p:nvPr/>
        </p:nvSpPr>
        <p:spPr>
          <a:xfrm>
            <a:off x="295277" y="1385352"/>
            <a:ext cx="5511967" cy="2783484"/>
          </a:xfrm>
          <a:prstGeom prst="roundRect">
            <a:avLst>
              <a:gd name="adj" fmla="val 3171"/>
            </a:avLst>
          </a:prstGeom>
          <a:solidFill>
            <a:schemeClr val="tx2">
              <a:lumMod val="95000"/>
            </a:schemeClr>
          </a:solidFill>
          <a:ln w="19050" cap="rnd">
            <a:solidFill>
              <a:srgbClr val="A6A6A6"/>
            </a:solidFill>
            <a:prstDash val="sysDot"/>
          </a:ln>
          <a:effectLst/>
        </p:spPr>
        <p:txBody>
          <a:bodyPr wrap="square" rtlCol="0" anchor="t">
            <a:normAutofit/>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66" name="Isosceles Triangle 65"/>
          <p:cNvSpPr/>
          <p:nvPr/>
        </p:nvSpPr>
        <p:spPr>
          <a:xfrm rot="5400000">
            <a:off x="1761269" y="1398539"/>
            <a:ext cx="1898810" cy="3313002"/>
          </a:xfrm>
          <a:prstGeom prst="triangle">
            <a:avLst/>
          </a:prstGeom>
          <a:solidFill>
            <a:schemeClr val="tx2">
              <a:lumMod val="65000"/>
            </a:schemeClr>
          </a:solidFill>
          <a:effectLst/>
        </p:spPr>
        <p:txBody>
          <a:bodyPr wrap="square" rtlCol="0" anchor="t">
            <a:normAutofit/>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67" name="Rectangle 66"/>
          <p:cNvSpPr/>
          <p:nvPr/>
        </p:nvSpPr>
        <p:spPr>
          <a:xfrm>
            <a:off x="390030" y="2088659"/>
            <a:ext cx="666474" cy="1915787"/>
          </a:xfrm>
          <a:prstGeom prst="rect">
            <a:avLst/>
          </a:prstGeom>
          <a:solidFill>
            <a:schemeClr val="tx2">
              <a:lumMod val="95000"/>
            </a:schemeClr>
          </a:solidFill>
          <a:effectLst/>
        </p:spPr>
        <p:txBody>
          <a:bodyPr wrap="square" rtlCol="0" anchor="t">
            <a:normAutofit/>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74" name="TextBox 73"/>
          <p:cNvSpPr txBox="1"/>
          <p:nvPr/>
        </p:nvSpPr>
        <p:spPr>
          <a:xfrm>
            <a:off x="2143811" y="1270502"/>
            <a:ext cx="1367548" cy="240066"/>
          </a:xfrm>
          <a:prstGeom prst="roundRect">
            <a:avLst/>
          </a:prstGeom>
          <a:solidFill>
            <a:schemeClr val="tx2"/>
          </a:solidFill>
          <a:ln>
            <a:solidFill>
              <a:schemeClr val="tx2">
                <a:lumMod val="50000"/>
              </a:schemeClr>
            </a:solidFill>
          </a:ln>
        </p:spPr>
        <p:txBody>
          <a:bodyPr wrap="square" lIns="0" rIns="0" rtlCol="0">
            <a:spAutoFit/>
          </a:bodyPr>
          <a:lstStyle/>
          <a:p>
            <a:pPr algn="ctr">
              <a:lnSpc>
                <a:spcPct val="90000"/>
              </a:lnSpc>
              <a:spcBef>
                <a:spcPts val="100"/>
              </a:spcBef>
              <a:spcAft>
                <a:spcPts val="100"/>
              </a:spcAft>
              <a:buClr>
                <a:schemeClr val="bg1"/>
              </a:buClr>
            </a:pPr>
            <a:r>
              <a:rPr lang="en-US" sz="900" b="1" dirty="0" smtClean="0">
                <a:solidFill>
                  <a:schemeClr val="tx2">
                    <a:lumMod val="50000"/>
                  </a:schemeClr>
                </a:solidFill>
                <a:latin typeface="+mn-lt"/>
              </a:rPr>
              <a:t>IT Evolution</a:t>
            </a:r>
          </a:p>
        </p:txBody>
      </p:sp>
      <p:grpSp>
        <p:nvGrpSpPr>
          <p:cNvPr id="9" name="Group 8"/>
          <p:cNvGrpSpPr/>
          <p:nvPr/>
        </p:nvGrpSpPr>
        <p:grpSpPr>
          <a:xfrm>
            <a:off x="1257061" y="1566668"/>
            <a:ext cx="818088" cy="2521395"/>
            <a:chOff x="1200270" y="1462493"/>
            <a:chExt cx="818088" cy="2521395"/>
          </a:xfrm>
        </p:grpSpPr>
        <p:sp>
          <p:nvSpPr>
            <p:cNvPr id="63" name="Rectangle 62"/>
            <p:cNvSpPr/>
            <p:nvPr/>
          </p:nvSpPr>
          <p:spPr>
            <a:xfrm>
              <a:off x="1268625" y="2068101"/>
              <a:ext cx="666474" cy="1915787"/>
            </a:xfrm>
            <a:prstGeom prst="rect">
              <a:avLst/>
            </a:prstGeom>
            <a:solidFill>
              <a:schemeClr val="tx2">
                <a:lumMod val="95000"/>
              </a:schemeClr>
            </a:solidFill>
            <a:effectLst/>
          </p:spPr>
          <p:txBody>
            <a:bodyPr wrap="square" rtlCol="0" anchor="t">
              <a:normAutofit/>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grpSp>
          <p:nvGrpSpPr>
            <p:cNvPr id="5" name="Group 4"/>
            <p:cNvGrpSpPr/>
            <p:nvPr/>
          </p:nvGrpSpPr>
          <p:grpSpPr>
            <a:xfrm>
              <a:off x="1200270" y="1462493"/>
              <a:ext cx="818088" cy="2305780"/>
              <a:chOff x="2166781" y="1462493"/>
              <a:chExt cx="818088" cy="2305780"/>
            </a:xfrm>
          </p:grpSpPr>
          <p:sp>
            <p:nvSpPr>
              <p:cNvPr id="76" name="TextBox 75"/>
              <p:cNvSpPr txBox="1"/>
              <p:nvPr/>
            </p:nvSpPr>
            <p:spPr>
              <a:xfrm>
                <a:off x="2166781" y="1462493"/>
                <a:ext cx="818088" cy="590931"/>
              </a:xfrm>
              <a:prstGeom prst="rect">
                <a:avLst/>
              </a:prstGeom>
              <a:noFill/>
            </p:spPr>
            <p:txBody>
              <a:bodyPr wrap="square" rtlCol="0">
                <a:spAutoFit/>
              </a:bodyPr>
              <a:lstStyle/>
              <a:p>
                <a:pPr algn="ctr">
                  <a:lnSpc>
                    <a:spcPct val="90000"/>
                  </a:lnSpc>
                  <a:spcBef>
                    <a:spcPts val="100"/>
                  </a:spcBef>
                  <a:spcAft>
                    <a:spcPts val="100"/>
                  </a:spcAft>
                  <a:buClr>
                    <a:schemeClr val="bg1"/>
                  </a:buClr>
                </a:pPr>
                <a:r>
                  <a:rPr lang="en-US" sz="1200" b="1" dirty="0" smtClean="0">
                    <a:solidFill>
                      <a:schemeClr val="tx2">
                        <a:lumMod val="50000"/>
                      </a:schemeClr>
                    </a:solidFill>
                    <a:latin typeface="+mn-lt"/>
                  </a:rPr>
                  <a:t>System of systems</a:t>
                </a:r>
              </a:p>
            </p:txBody>
          </p:sp>
          <p:grpSp>
            <p:nvGrpSpPr>
              <p:cNvPr id="78" name="Group 77"/>
              <p:cNvGrpSpPr/>
              <p:nvPr/>
            </p:nvGrpSpPr>
            <p:grpSpPr>
              <a:xfrm>
                <a:off x="2270345" y="2063069"/>
                <a:ext cx="599084" cy="1705204"/>
                <a:chOff x="2544892" y="1570648"/>
                <a:chExt cx="626118" cy="1782153"/>
              </a:xfrm>
            </p:grpSpPr>
            <p:sp>
              <p:nvSpPr>
                <p:cNvPr id="82" name="Rounded Rectangle 81"/>
                <p:cNvSpPr/>
                <p:nvPr/>
              </p:nvSpPr>
              <p:spPr>
                <a:xfrm>
                  <a:off x="2544892" y="1753529"/>
                  <a:ext cx="626118" cy="1599272"/>
                </a:xfrm>
                <a:prstGeom prst="roundRect">
                  <a:avLst/>
                </a:prstGeom>
                <a:solidFill>
                  <a:schemeClr val="tx2">
                    <a:lumMod val="95000"/>
                  </a:schemeClr>
                </a:solidFill>
                <a:ln w="19050">
                  <a:solidFill>
                    <a:srgbClr val="C1D82F"/>
                  </a:solidFill>
                  <a:prstDash val="sysDash"/>
                </a:ln>
                <a:effectLst/>
              </p:spPr>
              <p:txBody>
                <a:bodyPr wrap="square" rtlCol="0" anchor="t">
                  <a:normAutofit/>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83" name="Freeform 82"/>
                <p:cNvSpPr>
                  <a:spLocks noEditPoints="1"/>
                </p:cNvSpPr>
                <p:nvPr/>
              </p:nvSpPr>
              <p:spPr bwMode="auto">
                <a:xfrm>
                  <a:off x="2675065" y="1570648"/>
                  <a:ext cx="365761" cy="365760"/>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rgbClr val="C1D82F"/>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84" name="Oval 83"/>
                <p:cNvSpPr/>
                <p:nvPr/>
              </p:nvSpPr>
              <p:spPr>
                <a:xfrm>
                  <a:off x="2807783" y="1698900"/>
                  <a:ext cx="93388" cy="93388"/>
                </a:xfrm>
                <a:prstGeom prst="ellipse">
                  <a:avLst/>
                </a:prstGeom>
                <a:solidFill>
                  <a:schemeClr val="tx2">
                    <a:lumMod val="95000"/>
                  </a:schemeClr>
                </a:solidFill>
                <a:effectLst/>
              </p:spPr>
              <p:txBody>
                <a:bodyPr wrap="square" rtlCol="0" anchor="t">
                  <a:normAutofit fontScale="25000" lnSpcReduction="20000"/>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grpSp>
          <p:sp>
            <p:nvSpPr>
              <p:cNvPr id="79" name="Freeform 78"/>
              <p:cNvSpPr>
                <a:spLocks noEditPoints="1"/>
              </p:cNvSpPr>
              <p:nvPr/>
            </p:nvSpPr>
            <p:spPr bwMode="auto">
              <a:xfrm>
                <a:off x="2394903" y="2940175"/>
                <a:ext cx="349968" cy="349967"/>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latin typeface="+mn-lt"/>
                </a:endParaRPr>
              </a:p>
            </p:txBody>
          </p:sp>
          <p:sp>
            <p:nvSpPr>
              <p:cNvPr id="80" name="Freeform 79"/>
              <p:cNvSpPr>
                <a:spLocks noEditPoints="1"/>
              </p:cNvSpPr>
              <p:nvPr/>
            </p:nvSpPr>
            <p:spPr bwMode="auto">
              <a:xfrm>
                <a:off x="2394903" y="2514126"/>
                <a:ext cx="349968" cy="349967"/>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81" name="Freeform 80"/>
              <p:cNvSpPr>
                <a:spLocks noEditPoints="1"/>
              </p:cNvSpPr>
              <p:nvPr/>
            </p:nvSpPr>
            <p:spPr bwMode="auto">
              <a:xfrm>
                <a:off x="2394903" y="3366225"/>
                <a:ext cx="349968" cy="349967"/>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rgbClr val="FF7700"/>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sp>
        <p:nvSpPr>
          <p:cNvPr id="86" name="TextBox 85"/>
          <p:cNvSpPr txBox="1"/>
          <p:nvPr/>
        </p:nvSpPr>
        <p:spPr>
          <a:xfrm>
            <a:off x="4241331" y="1594215"/>
            <a:ext cx="1511794" cy="590931"/>
          </a:xfrm>
          <a:prstGeom prst="rect">
            <a:avLst/>
          </a:prstGeom>
          <a:noFill/>
        </p:spPr>
        <p:txBody>
          <a:bodyPr wrap="square" rtlCol="0">
            <a:spAutoFit/>
          </a:bodyPr>
          <a:lstStyle/>
          <a:p>
            <a:pPr algn="ctr">
              <a:lnSpc>
                <a:spcPct val="90000"/>
              </a:lnSpc>
              <a:spcBef>
                <a:spcPts val="100"/>
              </a:spcBef>
              <a:spcAft>
                <a:spcPts val="100"/>
              </a:spcAft>
              <a:buClr>
                <a:schemeClr val="bg1"/>
              </a:buClr>
            </a:pPr>
            <a:r>
              <a:rPr lang="en-US" sz="1200" b="1" dirty="0" smtClean="0">
                <a:solidFill>
                  <a:schemeClr val="tx2">
                    <a:lumMod val="50000"/>
                  </a:schemeClr>
                </a:solidFill>
                <a:latin typeface="+mn-lt"/>
              </a:rPr>
              <a:t>Server-centric, software-defined</a:t>
            </a:r>
            <a:br>
              <a:rPr lang="en-US" sz="1200" b="1" dirty="0" smtClean="0">
                <a:solidFill>
                  <a:schemeClr val="tx2">
                    <a:lumMod val="50000"/>
                  </a:schemeClr>
                </a:solidFill>
                <a:latin typeface="+mn-lt"/>
              </a:rPr>
            </a:br>
            <a:r>
              <a:rPr lang="en-US" sz="1200" b="1" dirty="0" smtClean="0">
                <a:solidFill>
                  <a:schemeClr val="tx2">
                    <a:lumMod val="50000"/>
                  </a:schemeClr>
                </a:solidFill>
                <a:latin typeface="+mn-lt"/>
              </a:rPr>
              <a:t>systems</a:t>
            </a:r>
          </a:p>
        </p:txBody>
      </p:sp>
      <p:grpSp>
        <p:nvGrpSpPr>
          <p:cNvPr id="88" name="Group 87"/>
          <p:cNvGrpSpPr/>
          <p:nvPr/>
        </p:nvGrpSpPr>
        <p:grpSpPr>
          <a:xfrm rot="10800000">
            <a:off x="4443360" y="2299241"/>
            <a:ext cx="1107738" cy="1705204"/>
            <a:chOff x="2440033" y="1570648"/>
            <a:chExt cx="1157726" cy="1782153"/>
          </a:xfrm>
        </p:grpSpPr>
        <p:sp>
          <p:nvSpPr>
            <p:cNvPr id="94" name="Rounded Rectangle 93"/>
            <p:cNvSpPr/>
            <p:nvPr/>
          </p:nvSpPr>
          <p:spPr>
            <a:xfrm>
              <a:off x="2440033" y="1753529"/>
              <a:ext cx="1157726" cy="1599272"/>
            </a:xfrm>
            <a:prstGeom prst="roundRect">
              <a:avLst/>
            </a:prstGeom>
            <a:noFill/>
            <a:ln w="19050">
              <a:solidFill>
                <a:schemeClr val="accent4"/>
              </a:solidFill>
              <a:prstDash val="sysDash"/>
            </a:ln>
            <a:effectLst/>
          </p:spPr>
          <p:txBody>
            <a:bodyPr wrap="square" rtlCol="0" anchor="t">
              <a:normAutofit/>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95" name="Freeform 94"/>
            <p:cNvSpPr>
              <a:spLocks noEditPoints="1"/>
            </p:cNvSpPr>
            <p:nvPr/>
          </p:nvSpPr>
          <p:spPr bwMode="auto">
            <a:xfrm>
              <a:off x="2836016" y="1570648"/>
              <a:ext cx="365760" cy="365760"/>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96" name="Oval 95"/>
            <p:cNvSpPr/>
            <p:nvPr/>
          </p:nvSpPr>
          <p:spPr>
            <a:xfrm>
              <a:off x="2972202" y="1706834"/>
              <a:ext cx="93388" cy="93388"/>
            </a:xfrm>
            <a:prstGeom prst="ellipse">
              <a:avLst/>
            </a:prstGeom>
            <a:solidFill>
              <a:schemeClr val="tx2">
                <a:lumMod val="95000"/>
              </a:schemeClr>
            </a:solidFill>
            <a:effectLst/>
          </p:spPr>
          <p:txBody>
            <a:bodyPr wrap="square" rtlCol="0" anchor="t">
              <a:normAutofit fontScale="25000" lnSpcReduction="20000"/>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grpSp>
      <p:grpSp>
        <p:nvGrpSpPr>
          <p:cNvPr id="8" name="Group 7"/>
          <p:cNvGrpSpPr/>
          <p:nvPr/>
        </p:nvGrpSpPr>
        <p:grpSpPr>
          <a:xfrm>
            <a:off x="4619571" y="2444815"/>
            <a:ext cx="755314" cy="1098227"/>
            <a:chOff x="4637672" y="2340639"/>
            <a:chExt cx="755314" cy="1098227"/>
          </a:xfrm>
        </p:grpSpPr>
        <p:sp>
          <p:nvSpPr>
            <p:cNvPr id="89" name="Freeform 88"/>
            <p:cNvSpPr>
              <a:spLocks noEditPoints="1"/>
            </p:cNvSpPr>
            <p:nvPr/>
          </p:nvSpPr>
          <p:spPr bwMode="auto">
            <a:xfrm>
              <a:off x="4840345" y="3088899"/>
              <a:ext cx="349967" cy="349967"/>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rgbClr val="C1D82F"/>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90" name="Isosceles Triangle 89"/>
            <p:cNvSpPr/>
            <p:nvPr/>
          </p:nvSpPr>
          <p:spPr>
            <a:xfrm rot="10800000">
              <a:off x="4637672" y="2340639"/>
              <a:ext cx="755314" cy="866059"/>
            </a:xfrm>
            <a:prstGeom prst="triangle">
              <a:avLst/>
            </a:prstGeom>
            <a:noFill/>
            <a:ln w="19050">
              <a:solidFill>
                <a:srgbClr val="C1D82F"/>
              </a:solidFill>
            </a:ln>
            <a:effectLst/>
          </p:spPr>
          <p:txBody>
            <a:bodyPr wrap="square" rtlCol="0" anchor="t">
              <a:normAutofit/>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91" name="Freeform 90"/>
            <p:cNvSpPr>
              <a:spLocks noEditPoints="1"/>
            </p:cNvSpPr>
            <p:nvPr/>
          </p:nvSpPr>
          <p:spPr bwMode="auto">
            <a:xfrm>
              <a:off x="4795666" y="2415134"/>
              <a:ext cx="219662" cy="219662"/>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latin typeface="+mn-lt"/>
              </a:endParaRPr>
            </a:p>
          </p:txBody>
        </p:sp>
        <p:sp>
          <p:nvSpPr>
            <p:cNvPr id="92" name="Freeform 91"/>
            <p:cNvSpPr>
              <a:spLocks noEditPoints="1"/>
            </p:cNvSpPr>
            <p:nvPr/>
          </p:nvSpPr>
          <p:spPr bwMode="auto">
            <a:xfrm>
              <a:off x="4905497" y="2648525"/>
              <a:ext cx="219662" cy="219662"/>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rgbClr val="FF7700"/>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93" name="Freeform 92"/>
            <p:cNvSpPr>
              <a:spLocks noEditPoints="1"/>
            </p:cNvSpPr>
            <p:nvPr/>
          </p:nvSpPr>
          <p:spPr bwMode="auto">
            <a:xfrm>
              <a:off x="5026431" y="2415134"/>
              <a:ext cx="219662" cy="219662"/>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97" name="Rounded Rectangle 96"/>
          <p:cNvSpPr/>
          <p:nvPr/>
        </p:nvSpPr>
        <p:spPr>
          <a:xfrm>
            <a:off x="5986463" y="1385352"/>
            <a:ext cx="2802634" cy="2783484"/>
          </a:xfrm>
          <a:prstGeom prst="roundRect">
            <a:avLst>
              <a:gd name="adj" fmla="val 3171"/>
            </a:avLst>
          </a:prstGeom>
          <a:solidFill>
            <a:schemeClr val="tx2">
              <a:lumMod val="95000"/>
            </a:schemeClr>
          </a:solidFill>
          <a:ln w="19050" cap="rnd">
            <a:solidFill>
              <a:schemeClr val="bg1"/>
            </a:solidFill>
            <a:prstDash val="sysDot"/>
          </a:ln>
          <a:effectLst/>
        </p:spPr>
        <p:txBody>
          <a:bodyPr wrap="square" rtlCol="0" anchor="t">
            <a:normAutofit/>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98" name="TextBox 97"/>
          <p:cNvSpPr txBox="1"/>
          <p:nvPr/>
        </p:nvSpPr>
        <p:spPr>
          <a:xfrm>
            <a:off x="6516336" y="1270502"/>
            <a:ext cx="1842912" cy="240066"/>
          </a:xfrm>
          <a:prstGeom prst="roundRect">
            <a:avLst/>
          </a:prstGeom>
          <a:solidFill>
            <a:schemeClr val="tx2"/>
          </a:solidFill>
          <a:ln>
            <a:solidFill>
              <a:schemeClr val="bg1"/>
            </a:solidFill>
          </a:ln>
        </p:spPr>
        <p:txBody>
          <a:bodyPr wrap="square" lIns="0" rIns="0" rtlCol="0">
            <a:spAutoFit/>
          </a:bodyPr>
          <a:lstStyle/>
          <a:p>
            <a:pPr algn="ctr">
              <a:lnSpc>
                <a:spcPct val="90000"/>
              </a:lnSpc>
              <a:spcBef>
                <a:spcPts val="100"/>
              </a:spcBef>
              <a:spcAft>
                <a:spcPts val="100"/>
              </a:spcAft>
              <a:buClr>
                <a:schemeClr val="bg1"/>
              </a:buClr>
            </a:pPr>
            <a:r>
              <a:rPr lang="en-US" sz="900" b="1" dirty="0" smtClean="0">
                <a:solidFill>
                  <a:schemeClr val="bg1"/>
                </a:solidFill>
                <a:latin typeface="+mn-lt"/>
              </a:rPr>
              <a:t>Future-Ready IT Design Tenets</a:t>
            </a:r>
          </a:p>
        </p:txBody>
      </p:sp>
      <p:sp>
        <p:nvSpPr>
          <p:cNvPr id="99" name="Rectangle 98"/>
          <p:cNvSpPr/>
          <p:nvPr/>
        </p:nvSpPr>
        <p:spPr bwMode="gray">
          <a:xfrm>
            <a:off x="6010600" y="1552723"/>
            <a:ext cx="2778499" cy="2531395"/>
          </a:xfrm>
          <a:prstGeom prst="rect">
            <a:avLst/>
          </a:prstGeom>
          <a:noFill/>
          <a:effectLst/>
        </p:spPr>
        <p:txBody>
          <a:bodyPr wrap="square" rtlCol="0" anchor="t">
            <a:noAutofit/>
          </a:bodyPr>
          <a:ls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pPr marL="285750" indent="-285750">
              <a:lnSpc>
                <a:spcPct val="90000"/>
              </a:lnSpc>
              <a:spcBef>
                <a:spcPts val="0"/>
              </a:spcBef>
              <a:spcAft>
                <a:spcPts val="0"/>
              </a:spcAft>
              <a:buFont typeface="Wingdings" panose="05000000000000000000" pitchFamily="2" charset="2"/>
              <a:buChar char="ü"/>
            </a:pPr>
            <a:r>
              <a:rPr lang="en-US" sz="1600" b="1" dirty="0" smtClean="0">
                <a:solidFill>
                  <a:schemeClr val="bg1"/>
                </a:solidFill>
                <a:latin typeface="Museo Sans For Dell"/>
              </a:rPr>
              <a:t>Integrated</a:t>
            </a:r>
            <a:endParaRPr lang="en-US" sz="1600" b="1" dirty="0">
              <a:solidFill>
                <a:schemeClr val="bg1"/>
              </a:solidFill>
              <a:latin typeface="Museo Sans For Dell"/>
            </a:endParaRPr>
          </a:p>
          <a:p>
            <a:pPr marL="285750" lvl="1">
              <a:lnSpc>
                <a:spcPct val="90000"/>
              </a:lnSpc>
              <a:spcBef>
                <a:spcPts val="0"/>
              </a:spcBef>
              <a:spcAft>
                <a:spcPts val="1200"/>
              </a:spcAft>
            </a:pPr>
            <a:r>
              <a:rPr lang="en-US" sz="1400" dirty="0" smtClean="0">
                <a:solidFill>
                  <a:schemeClr val="bg1"/>
                </a:solidFill>
                <a:latin typeface="Museo Sans For Dell"/>
              </a:rPr>
              <a:t>Built on open standards, making it quicker and easier to adapt</a:t>
            </a:r>
            <a:endParaRPr lang="en-US" sz="1200" dirty="0" smtClean="0">
              <a:solidFill>
                <a:schemeClr val="bg1"/>
              </a:solidFill>
              <a:latin typeface="Museo Sans For Dell"/>
            </a:endParaRPr>
          </a:p>
          <a:p>
            <a:pPr marL="285750" indent="-285750">
              <a:lnSpc>
                <a:spcPct val="90000"/>
              </a:lnSpc>
              <a:spcBef>
                <a:spcPts val="0"/>
              </a:spcBef>
              <a:spcAft>
                <a:spcPts val="0"/>
              </a:spcAft>
              <a:buFont typeface="Wingdings" panose="05000000000000000000" pitchFamily="2" charset="2"/>
              <a:buChar char="ü"/>
            </a:pPr>
            <a:r>
              <a:rPr lang="en-US" sz="1600" b="1" dirty="0" smtClean="0">
                <a:solidFill>
                  <a:schemeClr val="bg1"/>
                </a:solidFill>
                <a:latin typeface="Museo Sans For Dell"/>
              </a:rPr>
              <a:t>Modular</a:t>
            </a:r>
          </a:p>
          <a:p>
            <a:pPr marL="285750" lvl="1">
              <a:lnSpc>
                <a:spcPct val="90000"/>
              </a:lnSpc>
              <a:spcBef>
                <a:spcPts val="0"/>
              </a:spcBef>
              <a:spcAft>
                <a:spcPts val="1200"/>
              </a:spcAft>
            </a:pPr>
            <a:r>
              <a:rPr lang="en-US" sz="1400" dirty="0" smtClean="0">
                <a:solidFill>
                  <a:schemeClr val="bg1"/>
                </a:solidFill>
                <a:latin typeface="Museo Sans For Dell"/>
              </a:rPr>
              <a:t>Cost-effectively scales </a:t>
            </a:r>
            <a:r>
              <a:rPr lang="en-US" sz="1400" dirty="0">
                <a:solidFill>
                  <a:schemeClr val="bg1"/>
                </a:solidFill>
                <a:latin typeface="Museo Sans For Dell"/>
              </a:rPr>
              <a:t>up, down, or out as </a:t>
            </a:r>
            <a:r>
              <a:rPr lang="en-US" sz="1400" dirty="0" smtClean="0">
                <a:solidFill>
                  <a:schemeClr val="bg1"/>
                </a:solidFill>
                <a:latin typeface="Museo Sans For Dell"/>
              </a:rPr>
              <a:t>needed</a:t>
            </a:r>
          </a:p>
          <a:p>
            <a:pPr marL="285750" indent="-285750">
              <a:lnSpc>
                <a:spcPct val="90000"/>
              </a:lnSpc>
              <a:spcBef>
                <a:spcPts val="0"/>
              </a:spcBef>
              <a:spcAft>
                <a:spcPts val="0"/>
              </a:spcAft>
              <a:buFont typeface="Wingdings" panose="05000000000000000000" pitchFamily="2" charset="2"/>
              <a:buChar char="ü"/>
            </a:pPr>
            <a:r>
              <a:rPr lang="en-US" sz="1600" b="1" dirty="0">
                <a:solidFill>
                  <a:schemeClr val="bg1"/>
                </a:solidFill>
                <a:latin typeface="Museo Sans For Dell"/>
              </a:rPr>
              <a:t>Automated</a:t>
            </a:r>
          </a:p>
          <a:p>
            <a:pPr marL="285750" lvl="1">
              <a:lnSpc>
                <a:spcPct val="90000"/>
              </a:lnSpc>
              <a:spcBef>
                <a:spcPts val="100"/>
              </a:spcBef>
              <a:spcAft>
                <a:spcPts val="600"/>
              </a:spcAft>
            </a:pPr>
            <a:r>
              <a:rPr lang="en-US" sz="1400" dirty="0" smtClean="0">
                <a:solidFill>
                  <a:schemeClr val="bg1"/>
                </a:solidFill>
                <a:latin typeface="Museo Sans For Dell"/>
              </a:rPr>
              <a:t>Simplifies IT </a:t>
            </a:r>
            <a:r>
              <a:rPr lang="en-US" sz="1400" dirty="0">
                <a:solidFill>
                  <a:schemeClr val="bg1"/>
                </a:solidFill>
                <a:latin typeface="Museo Sans For Dell"/>
              </a:rPr>
              <a:t>operations and service </a:t>
            </a:r>
            <a:r>
              <a:rPr lang="en-US" sz="1400" dirty="0" smtClean="0">
                <a:solidFill>
                  <a:schemeClr val="bg1"/>
                </a:solidFill>
                <a:latin typeface="Museo Sans For Dell"/>
              </a:rPr>
              <a:t>delivery</a:t>
            </a:r>
            <a:endParaRPr lang="en-US" sz="1400" dirty="0">
              <a:solidFill>
                <a:schemeClr val="bg1"/>
              </a:solidFill>
              <a:latin typeface="Museo Sans For Dell"/>
            </a:endParaRPr>
          </a:p>
        </p:txBody>
      </p:sp>
      <p:sp>
        <p:nvSpPr>
          <p:cNvPr id="102" name="Rounded Rectangle 101"/>
          <p:cNvSpPr/>
          <p:nvPr/>
        </p:nvSpPr>
        <p:spPr>
          <a:xfrm flipH="1">
            <a:off x="5448607" y="1042721"/>
            <a:ext cx="2126344" cy="137266"/>
          </a:xfrm>
          <a:prstGeom prst="roundRect">
            <a:avLst/>
          </a:prstGeom>
          <a:solidFill>
            <a:schemeClr val="bg1"/>
          </a:solidFill>
          <a:effectLst/>
        </p:spPr>
        <p:txBody>
          <a:bodyPr wrap="square" rtlCol="0" anchor="t">
            <a:normAutofit fontScale="25000" lnSpcReduction="20000"/>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103" name="Rounded Rectangle 102"/>
          <p:cNvSpPr/>
          <p:nvPr/>
        </p:nvSpPr>
        <p:spPr>
          <a:xfrm flipH="1">
            <a:off x="2782904" y="1042719"/>
            <a:ext cx="2705882" cy="137160"/>
          </a:xfrm>
          <a:prstGeom prst="roundRect">
            <a:avLst/>
          </a:prstGeom>
          <a:solidFill>
            <a:srgbClr val="AAAAAA"/>
          </a:solidFill>
          <a:effectLst/>
        </p:spPr>
        <p:txBody>
          <a:bodyPr wrap="square" rtlCol="0" anchor="t">
            <a:normAutofit fontScale="25000" lnSpcReduction="20000"/>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104" name="Isosceles Triangle 103"/>
          <p:cNvSpPr/>
          <p:nvPr/>
        </p:nvSpPr>
        <p:spPr>
          <a:xfrm rot="5400000">
            <a:off x="5445593" y="1003641"/>
            <a:ext cx="256155" cy="194572"/>
          </a:xfrm>
          <a:prstGeom prst="triangle">
            <a:avLst/>
          </a:prstGeom>
          <a:solidFill>
            <a:schemeClr val="tx2">
              <a:lumMod val="65000"/>
            </a:schemeClr>
          </a:solidFill>
          <a:effectLst/>
        </p:spPr>
        <p:txBody>
          <a:bodyPr wrap="square" rtlCol="0" anchor="t">
            <a:normAutofit fontScale="25000" lnSpcReduction="20000"/>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107" name="Rounded Rectangle 106"/>
          <p:cNvSpPr/>
          <p:nvPr/>
        </p:nvSpPr>
        <p:spPr>
          <a:xfrm flipH="1">
            <a:off x="5448607" y="4288756"/>
            <a:ext cx="2126344" cy="137160"/>
          </a:xfrm>
          <a:prstGeom prst="roundRect">
            <a:avLst/>
          </a:prstGeom>
          <a:solidFill>
            <a:schemeClr val="bg1"/>
          </a:solidFill>
          <a:effectLst/>
        </p:spPr>
        <p:txBody>
          <a:bodyPr wrap="square" rtlCol="0" anchor="t">
            <a:normAutofit fontScale="25000" lnSpcReduction="20000"/>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108" name="Rounded Rectangle 107"/>
          <p:cNvSpPr/>
          <p:nvPr/>
        </p:nvSpPr>
        <p:spPr>
          <a:xfrm flipH="1">
            <a:off x="2782908" y="4288756"/>
            <a:ext cx="2665701" cy="137160"/>
          </a:xfrm>
          <a:prstGeom prst="roundRect">
            <a:avLst/>
          </a:prstGeom>
          <a:solidFill>
            <a:srgbClr val="AAAAAA"/>
          </a:solidFill>
          <a:effectLst/>
        </p:spPr>
        <p:txBody>
          <a:bodyPr wrap="square" rtlCol="0" anchor="t">
            <a:normAutofit fontScale="25000" lnSpcReduction="20000"/>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109" name="Isosceles Triangle 108"/>
          <p:cNvSpPr/>
          <p:nvPr/>
        </p:nvSpPr>
        <p:spPr>
          <a:xfrm rot="5400000" flipV="1">
            <a:off x="5252066" y="4250723"/>
            <a:ext cx="256155" cy="192482"/>
          </a:xfrm>
          <a:prstGeom prst="triangle">
            <a:avLst/>
          </a:prstGeom>
          <a:solidFill>
            <a:schemeClr val="bg1"/>
          </a:solidFill>
          <a:effectLst/>
        </p:spPr>
        <p:txBody>
          <a:bodyPr wrap="square" rtlCol="0" anchor="t">
            <a:normAutofit fontScale="25000" lnSpcReduction="20000"/>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50" name="Rounded Rectangle 49"/>
          <p:cNvSpPr/>
          <p:nvPr/>
        </p:nvSpPr>
        <p:spPr>
          <a:xfrm>
            <a:off x="454742" y="2149691"/>
            <a:ext cx="531056" cy="536320"/>
          </a:xfrm>
          <a:prstGeom prst="roundRect">
            <a:avLst/>
          </a:prstGeom>
          <a:noFill/>
          <a:ln w="12700">
            <a:solidFill>
              <a:schemeClr val="accent4"/>
            </a:solidFill>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err="1" smtClean="0">
              <a:solidFill>
                <a:schemeClr val="tx2"/>
              </a:solidFill>
              <a:latin typeface="+mn-lt"/>
            </a:endParaRPr>
          </a:p>
        </p:txBody>
      </p:sp>
      <p:sp>
        <p:nvSpPr>
          <p:cNvPr id="69" name="TextBox 68"/>
          <p:cNvSpPr txBox="1"/>
          <p:nvPr/>
        </p:nvSpPr>
        <p:spPr>
          <a:xfrm>
            <a:off x="147409" y="1586341"/>
            <a:ext cx="1145727" cy="590931"/>
          </a:xfrm>
          <a:prstGeom prst="rect">
            <a:avLst/>
          </a:prstGeom>
          <a:noFill/>
        </p:spPr>
        <p:txBody>
          <a:bodyPr wrap="square" rtlCol="0">
            <a:spAutoFit/>
          </a:bodyPr>
          <a:lstStyle/>
          <a:p>
            <a:pPr algn="ctr">
              <a:lnSpc>
                <a:spcPct val="90000"/>
              </a:lnSpc>
              <a:spcBef>
                <a:spcPts val="100"/>
              </a:spcBef>
              <a:spcAft>
                <a:spcPts val="100"/>
              </a:spcAft>
              <a:buClr>
                <a:schemeClr val="bg1"/>
              </a:buClr>
            </a:pPr>
            <a:r>
              <a:rPr lang="en-US" sz="1200" b="1" dirty="0" smtClean="0">
                <a:solidFill>
                  <a:schemeClr val="tx2">
                    <a:lumMod val="50000"/>
                  </a:schemeClr>
                </a:solidFill>
                <a:latin typeface="+mn-lt"/>
              </a:rPr>
              <a:t>Best-of-breed systems</a:t>
            </a:r>
          </a:p>
        </p:txBody>
      </p:sp>
      <p:sp>
        <p:nvSpPr>
          <p:cNvPr id="71" name="Freeform 70"/>
          <p:cNvSpPr>
            <a:spLocks noEditPoints="1"/>
          </p:cNvSpPr>
          <p:nvPr/>
        </p:nvSpPr>
        <p:spPr bwMode="auto">
          <a:xfrm>
            <a:off x="494743" y="2809417"/>
            <a:ext cx="451057" cy="451057"/>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latin typeface="+mn-lt"/>
            </a:endParaRPr>
          </a:p>
        </p:txBody>
      </p:sp>
      <p:sp>
        <p:nvSpPr>
          <p:cNvPr id="72" name="Freeform 71"/>
          <p:cNvSpPr>
            <a:spLocks noEditPoints="1"/>
          </p:cNvSpPr>
          <p:nvPr/>
        </p:nvSpPr>
        <p:spPr bwMode="auto">
          <a:xfrm>
            <a:off x="494743" y="2182344"/>
            <a:ext cx="451057" cy="451057"/>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73" name="Freeform 72"/>
          <p:cNvSpPr>
            <a:spLocks noEditPoints="1"/>
          </p:cNvSpPr>
          <p:nvPr/>
        </p:nvSpPr>
        <p:spPr bwMode="auto">
          <a:xfrm>
            <a:off x="494743" y="3436490"/>
            <a:ext cx="451057" cy="451057"/>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rgbClr val="FF7700"/>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51" name="Rounded Rectangle 50"/>
          <p:cNvSpPr/>
          <p:nvPr/>
        </p:nvSpPr>
        <p:spPr>
          <a:xfrm>
            <a:off x="454741" y="2777094"/>
            <a:ext cx="531056" cy="536320"/>
          </a:xfrm>
          <a:prstGeom prst="roundRect">
            <a:avLst/>
          </a:prstGeom>
          <a:noFill/>
          <a:ln w="12700">
            <a:solidFill>
              <a:schemeClr val="accent3"/>
            </a:solidFill>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err="1" smtClean="0">
              <a:solidFill>
                <a:schemeClr val="tx2"/>
              </a:solidFill>
              <a:latin typeface="+mn-lt"/>
            </a:endParaRPr>
          </a:p>
        </p:txBody>
      </p:sp>
      <p:sp>
        <p:nvSpPr>
          <p:cNvPr id="52" name="Rounded Rectangle 51"/>
          <p:cNvSpPr/>
          <p:nvPr/>
        </p:nvSpPr>
        <p:spPr>
          <a:xfrm>
            <a:off x="454741" y="3394317"/>
            <a:ext cx="531056" cy="536320"/>
          </a:xfrm>
          <a:prstGeom prst="roundRect">
            <a:avLst/>
          </a:prstGeom>
          <a:noFill/>
          <a:ln w="12700">
            <a:solidFill>
              <a:srgbClr val="FF7700"/>
            </a:solidFill>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err="1" smtClean="0">
              <a:solidFill>
                <a:schemeClr val="tx2"/>
              </a:solidFill>
              <a:latin typeface="+mn-lt"/>
            </a:endParaRPr>
          </a:p>
        </p:txBody>
      </p:sp>
      <p:grpSp>
        <p:nvGrpSpPr>
          <p:cNvPr id="7" name="Group 6"/>
          <p:cNvGrpSpPr/>
          <p:nvPr/>
        </p:nvGrpSpPr>
        <p:grpSpPr>
          <a:xfrm>
            <a:off x="2335726" y="2216702"/>
            <a:ext cx="666474" cy="1915787"/>
            <a:chOff x="2339040" y="2112526"/>
            <a:chExt cx="666474" cy="1915787"/>
          </a:xfrm>
        </p:grpSpPr>
        <p:sp>
          <p:nvSpPr>
            <p:cNvPr id="64" name="Rectangle 63"/>
            <p:cNvSpPr/>
            <p:nvPr/>
          </p:nvSpPr>
          <p:spPr>
            <a:xfrm>
              <a:off x="2339040" y="2112526"/>
              <a:ext cx="666474" cy="1915787"/>
            </a:xfrm>
            <a:prstGeom prst="rect">
              <a:avLst/>
            </a:prstGeom>
            <a:solidFill>
              <a:schemeClr val="tx2">
                <a:lumMod val="95000"/>
              </a:schemeClr>
            </a:solidFill>
            <a:effectLst/>
          </p:spPr>
          <p:txBody>
            <a:bodyPr wrap="square" rtlCol="0" anchor="t">
              <a:normAutofit/>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60" name="Isosceles Triangle 59"/>
            <p:cNvSpPr/>
            <p:nvPr/>
          </p:nvSpPr>
          <p:spPr>
            <a:xfrm rot="10800000">
              <a:off x="2372625" y="2581834"/>
              <a:ext cx="587430" cy="673559"/>
            </a:xfrm>
            <a:prstGeom prst="triangle">
              <a:avLst/>
            </a:prstGeom>
            <a:noFill/>
            <a:ln w="19050">
              <a:solidFill>
                <a:srgbClr val="C1D82F"/>
              </a:solidFill>
            </a:ln>
            <a:effectLst/>
          </p:spPr>
          <p:txBody>
            <a:bodyPr wrap="square" rtlCol="0" anchor="t">
              <a:normAutofit fontScale="92500" lnSpcReduction="10000"/>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61" name="Freeform 60"/>
            <p:cNvSpPr>
              <a:spLocks noEditPoints="1"/>
            </p:cNvSpPr>
            <p:nvPr/>
          </p:nvSpPr>
          <p:spPr bwMode="auto">
            <a:xfrm>
              <a:off x="2551389" y="2663681"/>
              <a:ext cx="229900" cy="229900"/>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rgbClr val="FF7700"/>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11" name="Freeform 110"/>
            <p:cNvSpPr>
              <a:spLocks noEditPoints="1"/>
            </p:cNvSpPr>
            <p:nvPr/>
          </p:nvSpPr>
          <p:spPr bwMode="auto">
            <a:xfrm>
              <a:off x="2491355" y="3128874"/>
              <a:ext cx="349968" cy="349967"/>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rgbClr val="C1D82F"/>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112" name="Group 111"/>
          <p:cNvGrpSpPr/>
          <p:nvPr/>
        </p:nvGrpSpPr>
        <p:grpSpPr>
          <a:xfrm>
            <a:off x="3311820" y="2216702"/>
            <a:ext cx="666474" cy="1915787"/>
            <a:chOff x="2333102" y="2112526"/>
            <a:chExt cx="666474" cy="1915787"/>
          </a:xfrm>
        </p:grpSpPr>
        <p:sp>
          <p:nvSpPr>
            <p:cNvPr id="113" name="Rectangle 112"/>
            <p:cNvSpPr/>
            <p:nvPr/>
          </p:nvSpPr>
          <p:spPr>
            <a:xfrm>
              <a:off x="2333102" y="2112526"/>
              <a:ext cx="666474" cy="1915787"/>
            </a:xfrm>
            <a:prstGeom prst="rect">
              <a:avLst/>
            </a:prstGeom>
            <a:solidFill>
              <a:schemeClr val="tx2">
                <a:lumMod val="95000"/>
              </a:schemeClr>
            </a:solidFill>
            <a:effectLst/>
          </p:spPr>
          <p:txBody>
            <a:bodyPr wrap="square" rtlCol="0" anchor="t">
              <a:normAutofit/>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114" name="Isosceles Triangle 113"/>
            <p:cNvSpPr/>
            <p:nvPr/>
          </p:nvSpPr>
          <p:spPr>
            <a:xfrm rot="10800000">
              <a:off x="2372625" y="2581834"/>
              <a:ext cx="587430" cy="673559"/>
            </a:xfrm>
            <a:prstGeom prst="triangle">
              <a:avLst/>
            </a:prstGeom>
            <a:noFill/>
            <a:ln w="19050">
              <a:solidFill>
                <a:srgbClr val="C1D82F"/>
              </a:solidFill>
            </a:ln>
            <a:effectLst/>
          </p:spPr>
          <p:txBody>
            <a:bodyPr wrap="square" rtlCol="0" anchor="t">
              <a:normAutofit fontScale="92500" lnSpcReduction="10000"/>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115" name="Freeform 114"/>
            <p:cNvSpPr>
              <a:spLocks noEditPoints="1"/>
            </p:cNvSpPr>
            <p:nvPr/>
          </p:nvSpPr>
          <p:spPr bwMode="auto">
            <a:xfrm>
              <a:off x="2551389" y="2663681"/>
              <a:ext cx="229900" cy="229900"/>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16" name="Freeform 115"/>
            <p:cNvSpPr>
              <a:spLocks noEditPoints="1"/>
            </p:cNvSpPr>
            <p:nvPr/>
          </p:nvSpPr>
          <p:spPr bwMode="auto">
            <a:xfrm>
              <a:off x="2491355" y="3128874"/>
              <a:ext cx="349968" cy="349967"/>
            </a:xfrm>
            <a:custGeom>
              <a:avLst/>
              <a:gdLst/>
              <a:ahLst/>
              <a:cxnLst>
                <a:cxn ang="0">
                  <a:pos x="3173" y="4364"/>
                </a:cxn>
                <a:cxn ang="0">
                  <a:pos x="3667" y="3173"/>
                </a:cxn>
                <a:cxn ang="0">
                  <a:pos x="4857" y="3666"/>
                </a:cxn>
                <a:cxn ang="0">
                  <a:pos x="4364" y="4857"/>
                </a:cxn>
                <a:cxn ang="0">
                  <a:pos x="3173" y="4364"/>
                </a:cxn>
                <a:cxn ang="0">
                  <a:pos x="2734" y="0"/>
                </a:cxn>
                <a:cxn ang="0">
                  <a:pos x="2083" y="269"/>
                </a:cxn>
                <a:cxn ang="0">
                  <a:pos x="2133" y="1479"/>
                </a:cxn>
                <a:cxn ang="0">
                  <a:pos x="1481" y="2130"/>
                </a:cxn>
                <a:cxn ang="0">
                  <a:pos x="270" y="2082"/>
                </a:cxn>
                <a:cxn ang="0">
                  <a:pos x="0" y="2733"/>
                </a:cxn>
                <a:cxn ang="0">
                  <a:pos x="891" y="3553"/>
                </a:cxn>
                <a:cxn ang="0">
                  <a:pos x="891" y="4475"/>
                </a:cxn>
                <a:cxn ang="0">
                  <a:pos x="0" y="5297"/>
                </a:cxn>
                <a:cxn ang="0">
                  <a:pos x="270" y="5948"/>
                </a:cxn>
                <a:cxn ang="0">
                  <a:pos x="1479" y="5898"/>
                </a:cxn>
                <a:cxn ang="0">
                  <a:pos x="2131" y="6549"/>
                </a:cxn>
                <a:cxn ang="0">
                  <a:pos x="2082" y="7760"/>
                </a:cxn>
                <a:cxn ang="0">
                  <a:pos x="2733" y="8030"/>
                </a:cxn>
                <a:cxn ang="0">
                  <a:pos x="3553" y="7139"/>
                </a:cxn>
                <a:cxn ang="0">
                  <a:pos x="4475" y="7139"/>
                </a:cxn>
                <a:cxn ang="0">
                  <a:pos x="5297" y="8030"/>
                </a:cxn>
                <a:cxn ang="0">
                  <a:pos x="5948" y="7760"/>
                </a:cxn>
                <a:cxn ang="0">
                  <a:pos x="5898" y="6551"/>
                </a:cxn>
                <a:cxn ang="0">
                  <a:pos x="6550" y="5899"/>
                </a:cxn>
                <a:cxn ang="0">
                  <a:pos x="7761" y="5948"/>
                </a:cxn>
                <a:cxn ang="0">
                  <a:pos x="8031" y="5297"/>
                </a:cxn>
                <a:cxn ang="0">
                  <a:pos x="7140" y="4477"/>
                </a:cxn>
                <a:cxn ang="0">
                  <a:pos x="7140" y="3555"/>
                </a:cxn>
                <a:cxn ang="0">
                  <a:pos x="8031" y="2733"/>
                </a:cxn>
                <a:cxn ang="0">
                  <a:pos x="7761" y="2082"/>
                </a:cxn>
                <a:cxn ang="0">
                  <a:pos x="6552" y="2132"/>
                </a:cxn>
                <a:cxn ang="0">
                  <a:pos x="5900" y="1480"/>
                </a:cxn>
                <a:cxn ang="0">
                  <a:pos x="5948" y="269"/>
                </a:cxn>
                <a:cxn ang="0">
                  <a:pos x="5297" y="0"/>
                </a:cxn>
                <a:cxn ang="0">
                  <a:pos x="4478" y="890"/>
                </a:cxn>
                <a:cxn ang="0">
                  <a:pos x="3556" y="890"/>
                </a:cxn>
                <a:cxn ang="0">
                  <a:pos x="2734" y="0"/>
                </a:cxn>
              </a:cxnLst>
              <a:rect l="0" t="0" r="r" b="b"/>
              <a:pathLst>
                <a:path w="8031" h="8030">
                  <a:moveTo>
                    <a:pt x="3173" y="4364"/>
                  </a:moveTo>
                  <a:cubicBezTo>
                    <a:pt x="2981" y="3899"/>
                    <a:pt x="3202" y="3366"/>
                    <a:pt x="3667" y="3173"/>
                  </a:cubicBezTo>
                  <a:cubicBezTo>
                    <a:pt x="4132" y="2981"/>
                    <a:pt x="4665" y="3201"/>
                    <a:pt x="4857" y="3666"/>
                  </a:cubicBezTo>
                  <a:cubicBezTo>
                    <a:pt x="5050" y="4131"/>
                    <a:pt x="4829" y="4664"/>
                    <a:pt x="4364" y="4857"/>
                  </a:cubicBezTo>
                  <a:cubicBezTo>
                    <a:pt x="3899" y="5049"/>
                    <a:pt x="3366" y="4829"/>
                    <a:pt x="3173" y="4364"/>
                  </a:cubicBezTo>
                  <a:close/>
                  <a:moveTo>
                    <a:pt x="2734" y="0"/>
                  </a:moveTo>
                  <a:cubicBezTo>
                    <a:pt x="2509" y="71"/>
                    <a:pt x="2292" y="161"/>
                    <a:pt x="2083" y="269"/>
                  </a:cubicBezTo>
                  <a:cubicBezTo>
                    <a:pt x="2133" y="1479"/>
                    <a:pt x="2133" y="1479"/>
                    <a:pt x="2133" y="1479"/>
                  </a:cubicBezTo>
                  <a:cubicBezTo>
                    <a:pt x="1882" y="1665"/>
                    <a:pt x="1663" y="1886"/>
                    <a:pt x="1481" y="2130"/>
                  </a:cubicBezTo>
                  <a:cubicBezTo>
                    <a:pt x="270" y="2082"/>
                    <a:pt x="270" y="2082"/>
                    <a:pt x="270" y="2082"/>
                  </a:cubicBezTo>
                  <a:cubicBezTo>
                    <a:pt x="162" y="2291"/>
                    <a:pt x="72" y="2509"/>
                    <a:pt x="0" y="2733"/>
                  </a:cubicBezTo>
                  <a:cubicBezTo>
                    <a:pt x="891" y="3553"/>
                    <a:pt x="891" y="3553"/>
                    <a:pt x="891" y="3553"/>
                  </a:cubicBezTo>
                  <a:cubicBezTo>
                    <a:pt x="845" y="3862"/>
                    <a:pt x="847" y="4173"/>
                    <a:pt x="891" y="4475"/>
                  </a:cubicBezTo>
                  <a:cubicBezTo>
                    <a:pt x="0" y="5297"/>
                    <a:pt x="0" y="5297"/>
                    <a:pt x="0" y="5297"/>
                  </a:cubicBezTo>
                  <a:cubicBezTo>
                    <a:pt x="72" y="5521"/>
                    <a:pt x="162" y="5739"/>
                    <a:pt x="270" y="5948"/>
                  </a:cubicBezTo>
                  <a:cubicBezTo>
                    <a:pt x="1479" y="5898"/>
                    <a:pt x="1479" y="5898"/>
                    <a:pt x="1479" y="5898"/>
                  </a:cubicBezTo>
                  <a:cubicBezTo>
                    <a:pt x="1665" y="6149"/>
                    <a:pt x="1887" y="6368"/>
                    <a:pt x="2131" y="6549"/>
                  </a:cubicBezTo>
                  <a:cubicBezTo>
                    <a:pt x="2082" y="7760"/>
                    <a:pt x="2082" y="7760"/>
                    <a:pt x="2082" y="7760"/>
                  </a:cubicBezTo>
                  <a:cubicBezTo>
                    <a:pt x="2292" y="7868"/>
                    <a:pt x="2509" y="7958"/>
                    <a:pt x="2733" y="8030"/>
                  </a:cubicBezTo>
                  <a:cubicBezTo>
                    <a:pt x="3553" y="7139"/>
                    <a:pt x="3553" y="7139"/>
                    <a:pt x="3553" y="7139"/>
                  </a:cubicBezTo>
                  <a:cubicBezTo>
                    <a:pt x="3862" y="7185"/>
                    <a:pt x="4174" y="7183"/>
                    <a:pt x="4475" y="7139"/>
                  </a:cubicBezTo>
                  <a:cubicBezTo>
                    <a:pt x="5297" y="8030"/>
                    <a:pt x="5297" y="8030"/>
                    <a:pt x="5297" y="8030"/>
                  </a:cubicBezTo>
                  <a:cubicBezTo>
                    <a:pt x="5521" y="7958"/>
                    <a:pt x="5739" y="7868"/>
                    <a:pt x="5948" y="7760"/>
                  </a:cubicBezTo>
                  <a:cubicBezTo>
                    <a:pt x="5898" y="6551"/>
                    <a:pt x="5898" y="6551"/>
                    <a:pt x="5898" y="6551"/>
                  </a:cubicBezTo>
                  <a:cubicBezTo>
                    <a:pt x="6149" y="6365"/>
                    <a:pt x="6368" y="6143"/>
                    <a:pt x="6550" y="5899"/>
                  </a:cubicBezTo>
                  <a:cubicBezTo>
                    <a:pt x="7761" y="5948"/>
                    <a:pt x="7761" y="5948"/>
                    <a:pt x="7761" y="5948"/>
                  </a:cubicBezTo>
                  <a:cubicBezTo>
                    <a:pt x="7869" y="5739"/>
                    <a:pt x="7959" y="5521"/>
                    <a:pt x="8031" y="5297"/>
                  </a:cubicBezTo>
                  <a:cubicBezTo>
                    <a:pt x="7140" y="4477"/>
                    <a:pt x="7140" y="4477"/>
                    <a:pt x="7140" y="4477"/>
                  </a:cubicBezTo>
                  <a:cubicBezTo>
                    <a:pt x="7186" y="4168"/>
                    <a:pt x="7184" y="3856"/>
                    <a:pt x="7140" y="3555"/>
                  </a:cubicBezTo>
                  <a:cubicBezTo>
                    <a:pt x="8031" y="2733"/>
                    <a:pt x="8031" y="2733"/>
                    <a:pt x="8031" y="2733"/>
                  </a:cubicBezTo>
                  <a:cubicBezTo>
                    <a:pt x="7959" y="2508"/>
                    <a:pt x="7869" y="2291"/>
                    <a:pt x="7761" y="2082"/>
                  </a:cubicBezTo>
                  <a:cubicBezTo>
                    <a:pt x="6552" y="2132"/>
                    <a:pt x="6552" y="2132"/>
                    <a:pt x="6552" y="2132"/>
                  </a:cubicBezTo>
                  <a:cubicBezTo>
                    <a:pt x="6366" y="1881"/>
                    <a:pt x="6144" y="1662"/>
                    <a:pt x="5900" y="1480"/>
                  </a:cubicBezTo>
                  <a:cubicBezTo>
                    <a:pt x="5948" y="269"/>
                    <a:pt x="5948" y="269"/>
                    <a:pt x="5948" y="269"/>
                  </a:cubicBezTo>
                  <a:cubicBezTo>
                    <a:pt x="5739" y="161"/>
                    <a:pt x="5521" y="71"/>
                    <a:pt x="5297" y="0"/>
                  </a:cubicBezTo>
                  <a:cubicBezTo>
                    <a:pt x="4478" y="890"/>
                    <a:pt x="4478" y="890"/>
                    <a:pt x="4478" y="890"/>
                  </a:cubicBezTo>
                  <a:cubicBezTo>
                    <a:pt x="4169" y="844"/>
                    <a:pt x="3857" y="846"/>
                    <a:pt x="3556" y="890"/>
                  </a:cubicBezTo>
                  <a:lnTo>
                    <a:pt x="2734" y="0"/>
                  </a:lnTo>
                  <a:close/>
                </a:path>
              </a:pathLst>
            </a:custGeom>
            <a:solidFill>
              <a:srgbClr val="C1D82F"/>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117" name="TextBox 116"/>
          <p:cNvSpPr txBox="1"/>
          <p:nvPr/>
        </p:nvSpPr>
        <p:spPr>
          <a:xfrm>
            <a:off x="3236013" y="1567216"/>
            <a:ext cx="818088" cy="590931"/>
          </a:xfrm>
          <a:prstGeom prst="rect">
            <a:avLst/>
          </a:prstGeom>
          <a:noFill/>
        </p:spPr>
        <p:txBody>
          <a:bodyPr wrap="square" lIns="0" rIns="0" rtlCol="0">
            <a:spAutoFit/>
          </a:bodyPr>
          <a:lstStyle/>
          <a:p>
            <a:pPr algn="ctr">
              <a:lnSpc>
                <a:spcPct val="90000"/>
              </a:lnSpc>
              <a:spcBef>
                <a:spcPts val="100"/>
              </a:spcBef>
              <a:spcAft>
                <a:spcPts val="100"/>
              </a:spcAft>
              <a:buClr>
                <a:schemeClr val="bg1"/>
              </a:buClr>
            </a:pPr>
            <a:r>
              <a:rPr lang="en-US" sz="1200" b="1" dirty="0" smtClean="0">
                <a:solidFill>
                  <a:schemeClr val="tx2">
                    <a:lumMod val="50000"/>
                  </a:schemeClr>
                </a:solidFill>
                <a:latin typeface="+mn-lt"/>
              </a:rPr>
              <a:t>Software-defined storage</a:t>
            </a:r>
          </a:p>
        </p:txBody>
      </p:sp>
      <p:sp>
        <p:nvSpPr>
          <p:cNvPr id="118" name="TextBox 117"/>
          <p:cNvSpPr txBox="1"/>
          <p:nvPr/>
        </p:nvSpPr>
        <p:spPr>
          <a:xfrm>
            <a:off x="2230882" y="1578353"/>
            <a:ext cx="840520" cy="590931"/>
          </a:xfrm>
          <a:prstGeom prst="rect">
            <a:avLst/>
          </a:prstGeom>
          <a:noFill/>
        </p:spPr>
        <p:txBody>
          <a:bodyPr wrap="square" lIns="0" rIns="0" rtlCol="0">
            <a:spAutoFit/>
          </a:bodyPr>
          <a:lstStyle/>
          <a:p>
            <a:pPr algn="ctr">
              <a:lnSpc>
                <a:spcPct val="90000"/>
              </a:lnSpc>
              <a:spcBef>
                <a:spcPts val="100"/>
              </a:spcBef>
              <a:spcAft>
                <a:spcPts val="100"/>
              </a:spcAft>
              <a:buClr>
                <a:schemeClr val="bg1"/>
              </a:buClr>
            </a:pPr>
            <a:r>
              <a:rPr lang="en-US" sz="1200" b="1" dirty="0" smtClean="0">
                <a:solidFill>
                  <a:schemeClr val="tx2">
                    <a:lumMod val="50000"/>
                  </a:schemeClr>
                </a:solidFill>
                <a:latin typeface="+mn-lt"/>
              </a:rPr>
              <a:t>Software-defined networking</a:t>
            </a:r>
          </a:p>
        </p:txBody>
      </p:sp>
    </p:spTree>
    <p:extLst>
      <p:ext uri="{BB962C8B-B14F-4D97-AF65-F5344CB8AC3E}">
        <p14:creationId xmlns:p14="http://schemas.microsoft.com/office/powerpoint/2010/main" val="3459316094"/>
      </p:ext>
    </p:extLst>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Enabling the </a:t>
            </a:r>
            <a:r>
              <a:rPr lang="en-US" b="1" dirty="0" smtClean="0"/>
              <a:t>unified</a:t>
            </a:r>
            <a:r>
              <a:rPr lang="en-US" dirty="0" smtClean="0"/>
              <a:t> data center</a:t>
            </a:r>
            <a:endParaRPr lang="en-US" dirty="0"/>
          </a:p>
        </p:txBody>
      </p:sp>
      <p:sp>
        <p:nvSpPr>
          <p:cNvPr id="30" name="Rounded Rectangle 29"/>
          <p:cNvSpPr/>
          <p:nvPr/>
        </p:nvSpPr>
        <p:spPr>
          <a:xfrm rot="16200000">
            <a:off x="318754" y="1628440"/>
            <a:ext cx="2949866" cy="2265363"/>
          </a:xfrm>
          <a:prstGeom prst="roundRect">
            <a:avLst>
              <a:gd name="adj" fmla="val 6407"/>
            </a:avLst>
          </a:prstGeom>
          <a:solidFill>
            <a:srgbClr val="EEEEEE"/>
          </a:solidFill>
          <a:ln w="19050" cap="rnd" cmpd="sng">
            <a:solidFill>
              <a:srgbClr val="444444"/>
            </a:solidFill>
            <a:prstDash val="sysDot"/>
          </a:ln>
          <a:effectLst/>
        </p:spPr>
        <p:txBody>
          <a:bodyPr wrap="square" lIns="0" rIns="0" rtlCol="0" anchor="t">
            <a:normAutofit/>
          </a:bodyPr>
          <a:lstStyle/>
          <a:p>
            <a:pPr algn="ctr">
              <a:lnSpc>
                <a:spcPct val="90000"/>
              </a:lnSpc>
              <a:spcBef>
                <a:spcPts val="100"/>
              </a:spcBef>
              <a:spcAft>
                <a:spcPts val="100"/>
              </a:spcAft>
            </a:pPr>
            <a:endParaRPr lang="en-US" sz="2000" dirty="0">
              <a:solidFill>
                <a:srgbClr val="000000"/>
              </a:solidFill>
              <a:latin typeface="+mn-lt"/>
            </a:endParaRPr>
          </a:p>
        </p:txBody>
      </p:sp>
      <p:sp>
        <p:nvSpPr>
          <p:cNvPr id="39" name="Isosceles Triangle 38"/>
          <p:cNvSpPr/>
          <p:nvPr/>
        </p:nvSpPr>
        <p:spPr>
          <a:xfrm rot="16200000">
            <a:off x="1925640" y="2390286"/>
            <a:ext cx="3007856" cy="741671"/>
          </a:xfrm>
          <a:prstGeom prst="triangle">
            <a:avLst/>
          </a:prstGeom>
          <a:solidFill>
            <a:srgbClr val="EEEEEE"/>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grpSp>
        <p:nvGrpSpPr>
          <p:cNvPr id="2" name="Group 1"/>
          <p:cNvGrpSpPr/>
          <p:nvPr/>
        </p:nvGrpSpPr>
        <p:grpSpPr>
          <a:xfrm>
            <a:off x="1019673" y="1396970"/>
            <a:ext cx="1625816" cy="2716987"/>
            <a:chOff x="1169048" y="1064897"/>
            <a:chExt cx="1832073" cy="3061674"/>
          </a:xfrm>
        </p:grpSpPr>
        <p:sp>
          <p:nvSpPr>
            <p:cNvPr id="33" name="Cube 32"/>
            <p:cNvSpPr/>
            <p:nvPr/>
          </p:nvSpPr>
          <p:spPr>
            <a:xfrm>
              <a:off x="1169048" y="1064897"/>
              <a:ext cx="539879" cy="3061674"/>
            </a:xfrm>
            <a:prstGeom prst="cube">
              <a:avLst/>
            </a:prstGeom>
            <a:solidFill>
              <a:schemeClr val="accent6"/>
            </a:solidFill>
            <a:effectLst/>
          </p:spPr>
          <p:txBody>
            <a:bodyPr vert="vert270" wrap="square" rtlCol="0" anchor="ctr">
              <a:noAutofit/>
            </a:bodyPr>
            <a:lstStyle/>
            <a:p>
              <a:pPr algn="ctr" fontAlgn="auto">
                <a:lnSpc>
                  <a:spcPct val="90000"/>
                </a:lnSpc>
                <a:spcBef>
                  <a:spcPts val="100"/>
                </a:spcBef>
                <a:spcAft>
                  <a:spcPts val="100"/>
                </a:spcAft>
                <a:defRPr/>
              </a:pPr>
              <a:r>
                <a:rPr lang="en-US" sz="1200" b="1" kern="0" dirty="0" smtClean="0">
                  <a:solidFill>
                    <a:srgbClr val="FFFFFF"/>
                  </a:solidFill>
                  <a:latin typeface="+mn-lt"/>
                </a:rPr>
                <a:t>Management</a:t>
              </a:r>
            </a:p>
          </p:txBody>
        </p:sp>
        <p:sp>
          <p:nvSpPr>
            <p:cNvPr id="34" name="Can 33"/>
            <p:cNvSpPr/>
            <p:nvPr/>
          </p:nvSpPr>
          <p:spPr>
            <a:xfrm rot="5400000">
              <a:off x="2029759" y="1301259"/>
              <a:ext cx="548155" cy="1394569"/>
            </a:xfrm>
            <a:prstGeom prst="can">
              <a:avLst/>
            </a:prstGeom>
            <a:solidFill>
              <a:srgbClr val="C1D82F"/>
            </a:solidFill>
            <a:ln w="9525">
              <a:noFill/>
              <a:round/>
              <a:headEnd/>
              <a:tailEnd/>
            </a:ln>
          </p:spPr>
          <p:txBody>
            <a:bodyPr vert="vert270" wrap="square" lIns="91440" tIns="45720" rIns="91440" bIns="45720" numCol="1" anchor="ctr" anchorCtr="0" compatLnSpc="1">
              <a:prstTxWarp prst="textNoShape">
                <a:avLst/>
              </a:prstTxWarp>
            </a:bodyPr>
            <a:lstStyle/>
            <a:p>
              <a:r>
                <a:rPr lang="en-US" sz="1200" b="1" dirty="0">
                  <a:solidFill>
                    <a:schemeClr val="tx2"/>
                  </a:solidFill>
                  <a:latin typeface="+mn-lt"/>
                </a:rPr>
                <a:t>Virtualization</a:t>
              </a:r>
            </a:p>
          </p:txBody>
        </p:sp>
        <p:sp>
          <p:nvSpPr>
            <p:cNvPr id="38" name="Can 37"/>
            <p:cNvSpPr/>
            <p:nvPr/>
          </p:nvSpPr>
          <p:spPr>
            <a:xfrm rot="5400000">
              <a:off x="2029757" y="718619"/>
              <a:ext cx="548155" cy="1394569"/>
            </a:xfrm>
            <a:prstGeom prst="can">
              <a:avLst/>
            </a:prstGeom>
            <a:solidFill>
              <a:srgbClr val="C1D82F"/>
            </a:solidFill>
            <a:ln w="9525">
              <a:noFill/>
              <a:round/>
              <a:headEnd/>
              <a:tailEnd/>
            </a:ln>
          </p:spPr>
          <p:txBody>
            <a:bodyPr vert="vert270" wrap="square" lIns="91440" tIns="45720" rIns="91440" bIns="45720" numCol="1" anchor="ctr" anchorCtr="0" compatLnSpc="1">
              <a:prstTxWarp prst="textNoShape">
                <a:avLst/>
              </a:prstTxWarp>
            </a:bodyPr>
            <a:lstStyle/>
            <a:p>
              <a:r>
                <a:rPr lang="en-US" sz="1200" b="1" dirty="0">
                  <a:solidFill>
                    <a:schemeClr val="tx2"/>
                  </a:solidFill>
                  <a:latin typeface="+mn-lt"/>
                </a:rPr>
                <a:t>Workload</a:t>
              </a:r>
            </a:p>
          </p:txBody>
        </p:sp>
        <p:sp>
          <p:nvSpPr>
            <p:cNvPr id="153" name="Can 152"/>
            <p:cNvSpPr>
              <a:spLocks noEditPoints="1"/>
            </p:cNvSpPr>
            <p:nvPr/>
          </p:nvSpPr>
          <p:spPr bwMode="auto">
            <a:xfrm rot="5400000">
              <a:off x="2018030" y="1894551"/>
              <a:ext cx="548640" cy="1371600"/>
            </a:xfrm>
            <a:prstGeom prst="can">
              <a:avLst/>
            </a:prstGeom>
            <a:solidFill>
              <a:schemeClr val="accent4"/>
            </a:solidFill>
            <a:ln w="9525">
              <a:noFill/>
              <a:round/>
              <a:headEnd/>
              <a:tailEnd/>
            </a:ln>
          </p:spPr>
          <p:txBody>
            <a:bodyPr vert="vert270" wrap="square" lIns="91440" tIns="45720" rIns="91440" bIns="45720" numCol="1"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solidFill>
                    <a:schemeClr val="tx2"/>
                  </a:solidFill>
                </a:rPr>
                <a:t>Server</a:t>
              </a:r>
              <a:endParaRPr lang="en-US" sz="1200" b="1" dirty="0">
                <a:solidFill>
                  <a:schemeClr val="tx2"/>
                </a:solidFill>
              </a:endParaRPr>
            </a:p>
          </p:txBody>
        </p:sp>
        <p:sp>
          <p:nvSpPr>
            <p:cNvPr id="154" name="Can 153"/>
            <p:cNvSpPr>
              <a:spLocks noEditPoints="1"/>
            </p:cNvSpPr>
            <p:nvPr/>
          </p:nvSpPr>
          <p:spPr bwMode="auto">
            <a:xfrm rot="5400000">
              <a:off x="2018030" y="2478294"/>
              <a:ext cx="548640" cy="1371600"/>
            </a:xfrm>
            <a:prstGeom prst="can">
              <a:avLst/>
            </a:prstGeom>
            <a:solidFill>
              <a:schemeClr val="accent3"/>
            </a:solidFill>
            <a:ln w="9525">
              <a:noFill/>
              <a:round/>
              <a:headEnd/>
              <a:tailEnd/>
            </a:ln>
          </p:spPr>
          <p:txBody>
            <a:bodyPr vert="vert270" wrap="square" lIns="91440" tIns="45720" rIns="91440" bIns="45720" numCol="1"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solidFill>
                    <a:schemeClr val="tx2"/>
                  </a:solidFill>
                </a:rPr>
                <a:t>Storage</a:t>
              </a:r>
              <a:endParaRPr lang="en-US" sz="1200" b="1" dirty="0">
                <a:solidFill>
                  <a:schemeClr val="tx2"/>
                </a:solidFill>
              </a:endParaRPr>
            </a:p>
          </p:txBody>
        </p:sp>
        <p:sp>
          <p:nvSpPr>
            <p:cNvPr id="155" name="Can 154"/>
            <p:cNvSpPr>
              <a:spLocks noEditPoints="1"/>
            </p:cNvSpPr>
            <p:nvPr/>
          </p:nvSpPr>
          <p:spPr bwMode="auto">
            <a:xfrm rot="5400000">
              <a:off x="2018030" y="3062037"/>
              <a:ext cx="548640" cy="1371600"/>
            </a:xfrm>
            <a:prstGeom prst="can">
              <a:avLst/>
            </a:prstGeom>
            <a:solidFill>
              <a:srgbClr val="FF7700"/>
            </a:solidFill>
            <a:ln w="9525">
              <a:noFill/>
              <a:round/>
              <a:headEnd/>
              <a:tailEnd/>
            </a:ln>
          </p:spPr>
          <p:txBody>
            <a:bodyPr vert="vert270" wrap="square" lIns="91440" tIns="45720" rIns="91440" bIns="45720" numCol="1"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solidFill>
                    <a:schemeClr val="tx2"/>
                  </a:solidFill>
                </a:rPr>
                <a:t>Network</a:t>
              </a:r>
              <a:endParaRPr lang="en-US" sz="1200" b="1" dirty="0">
                <a:solidFill>
                  <a:schemeClr val="tx2"/>
                </a:solidFill>
              </a:endParaRPr>
            </a:p>
          </p:txBody>
        </p:sp>
      </p:grpSp>
      <p:sp>
        <p:nvSpPr>
          <p:cNvPr id="40" name="Rounded Rectangle 39"/>
          <p:cNvSpPr/>
          <p:nvPr/>
        </p:nvSpPr>
        <p:spPr>
          <a:xfrm>
            <a:off x="3795077" y="1157930"/>
            <a:ext cx="4905375" cy="3206383"/>
          </a:xfrm>
          <a:prstGeom prst="roundRect">
            <a:avLst>
              <a:gd name="adj" fmla="val 5260"/>
            </a:avLst>
          </a:prstGeom>
          <a:solidFill>
            <a:schemeClr val="tx2"/>
          </a:solidFill>
          <a:ln w="19050" cap="rnd">
            <a:solidFill>
              <a:schemeClr val="bg1"/>
            </a:solidFill>
            <a:prstDash val="sysDot"/>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41" name="TextBox 40"/>
          <p:cNvSpPr txBox="1"/>
          <p:nvPr/>
        </p:nvSpPr>
        <p:spPr>
          <a:xfrm>
            <a:off x="4075033" y="3498922"/>
            <a:ext cx="997542" cy="423925"/>
          </a:xfrm>
          <a:prstGeom prst="rect">
            <a:avLst/>
          </a:prstGeom>
          <a:noFill/>
        </p:spPr>
        <p:txBody>
          <a:bodyPr wrap="none" rtlCol="0">
            <a:noAutofit/>
          </a:bodyPr>
          <a:lstStyle/>
          <a:p>
            <a:pPr algn="r">
              <a:lnSpc>
                <a:spcPct val="90000"/>
              </a:lnSpc>
              <a:spcBef>
                <a:spcPts val="600"/>
              </a:spcBef>
              <a:spcAft>
                <a:spcPts val="0"/>
              </a:spcAft>
              <a:buClr>
                <a:srgbClr val="0085C3"/>
              </a:buClr>
            </a:pPr>
            <a:r>
              <a:rPr lang="en-US" sz="1100" b="1" dirty="0" smtClean="0">
                <a:solidFill>
                  <a:srgbClr val="444444"/>
                </a:solidFill>
                <a:latin typeface="Museo Sans For Dell"/>
              </a:rPr>
              <a:t>Integrated</a:t>
            </a:r>
            <a:br>
              <a:rPr lang="en-US" sz="1100" b="1" dirty="0" smtClean="0">
                <a:solidFill>
                  <a:srgbClr val="444444"/>
                </a:solidFill>
                <a:latin typeface="Museo Sans For Dell"/>
              </a:rPr>
            </a:br>
            <a:r>
              <a:rPr lang="en-US" sz="1100" b="1" dirty="0" smtClean="0">
                <a:solidFill>
                  <a:srgbClr val="444444"/>
                </a:solidFill>
                <a:latin typeface="Museo Sans For Dell"/>
              </a:rPr>
              <a:t>infrastructure</a:t>
            </a:r>
          </a:p>
        </p:txBody>
      </p:sp>
      <p:sp>
        <p:nvSpPr>
          <p:cNvPr id="42" name="TextBox 41"/>
          <p:cNvSpPr txBox="1"/>
          <p:nvPr/>
        </p:nvSpPr>
        <p:spPr>
          <a:xfrm>
            <a:off x="4104327" y="2626739"/>
            <a:ext cx="996696" cy="423925"/>
          </a:xfrm>
          <a:prstGeom prst="rect">
            <a:avLst/>
          </a:prstGeom>
          <a:noFill/>
        </p:spPr>
        <p:txBody>
          <a:bodyPr wrap="square" rtlCol="0">
            <a:noAutofit/>
          </a:bodyPr>
          <a:lstStyle/>
          <a:p>
            <a:pPr algn="r">
              <a:lnSpc>
                <a:spcPct val="90000"/>
              </a:lnSpc>
              <a:spcBef>
                <a:spcPts val="600"/>
              </a:spcBef>
              <a:spcAft>
                <a:spcPts val="0"/>
              </a:spcAft>
              <a:buClr>
                <a:srgbClr val="0085C3"/>
              </a:buClr>
            </a:pPr>
            <a:r>
              <a:rPr lang="en-US" sz="1100" b="1" dirty="0" smtClean="0">
                <a:solidFill>
                  <a:srgbClr val="444444"/>
                </a:solidFill>
                <a:latin typeface="Museo Sans For Dell"/>
              </a:rPr>
              <a:t>Automationengine</a:t>
            </a:r>
          </a:p>
        </p:txBody>
      </p:sp>
      <p:sp>
        <p:nvSpPr>
          <p:cNvPr id="43" name="TextBox 42"/>
          <p:cNvSpPr txBox="1"/>
          <p:nvPr/>
        </p:nvSpPr>
        <p:spPr>
          <a:xfrm>
            <a:off x="4104327" y="1353835"/>
            <a:ext cx="996696" cy="423925"/>
          </a:xfrm>
          <a:prstGeom prst="rect">
            <a:avLst/>
          </a:prstGeom>
          <a:noFill/>
        </p:spPr>
        <p:txBody>
          <a:bodyPr wrap="none" rtlCol="0">
            <a:noAutofit/>
          </a:bodyPr>
          <a:lstStyle/>
          <a:p>
            <a:pPr algn="r">
              <a:lnSpc>
                <a:spcPct val="90000"/>
              </a:lnSpc>
              <a:spcBef>
                <a:spcPts val="600"/>
              </a:spcBef>
              <a:spcAft>
                <a:spcPts val="0"/>
              </a:spcAft>
              <a:buClr>
                <a:srgbClr val="0085C3"/>
              </a:buClr>
            </a:pPr>
            <a:r>
              <a:rPr lang="en-US" sz="1100" b="1" dirty="0" smtClean="0">
                <a:solidFill>
                  <a:srgbClr val="444444"/>
                </a:solidFill>
                <a:latin typeface="Museo Sans For Dell"/>
              </a:rPr>
              <a:t>IT </a:t>
            </a:r>
            <a:br>
              <a:rPr lang="en-US" sz="1100" b="1" dirty="0" smtClean="0">
                <a:solidFill>
                  <a:srgbClr val="444444"/>
                </a:solidFill>
                <a:latin typeface="Museo Sans For Dell"/>
              </a:rPr>
            </a:br>
            <a:r>
              <a:rPr lang="en-US" sz="1100" b="1" dirty="0" smtClean="0">
                <a:solidFill>
                  <a:srgbClr val="444444"/>
                </a:solidFill>
                <a:latin typeface="Museo Sans For Dell"/>
              </a:rPr>
              <a:t>services</a:t>
            </a:r>
          </a:p>
        </p:txBody>
      </p:sp>
      <p:sp>
        <p:nvSpPr>
          <p:cNvPr id="45" name="Rectangle 44"/>
          <p:cNvSpPr/>
          <p:nvPr/>
        </p:nvSpPr>
        <p:spPr>
          <a:xfrm>
            <a:off x="6053723" y="3452972"/>
            <a:ext cx="728662" cy="698003"/>
          </a:xfrm>
          <a:prstGeom prst="rect">
            <a:avLst/>
          </a:prstGeom>
          <a:solidFill>
            <a:schemeClr val="tx2"/>
          </a:solidFill>
          <a:ln>
            <a:solidFill>
              <a:srgbClr val="AAAAAA"/>
            </a:solidFill>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46" name="TextBox 45"/>
          <p:cNvSpPr txBox="1"/>
          <p:nvPr/>
        </p:nvSpPr>
        <p:spPr>
          <a:xfrm>
            <a:off x="4104327" y="1948955"/>
            <a:ext cx="996696" cy="423925"/>
          </a:xfrm>
          <a:prstGeom prst="rect">
            <a:avLst/>
          </a:prstGeom>
          <a:noFill/>
        </p:spPr>
        <p:txBody>
          <a:bodyPr wrap="none" rtlCol="0">
            <a:noAutofit/>
          </a:bodyPr>
          <a:lstStyle/>
          <a:p>
            <a:pPr algn="r">
              <a:lnSpc>
                <a:spcPct val="90000"/>
              </a:lnSpc>
              <a:spcBef>
                <a:spcPts val="600"/>
              </a:spcBef>
              <a:spcAft>
                <a:spcPts val="0"/>
              </a:spcAft>
              <a:buClr>
                <a:srgbClr val="0085C3"/>
              </a:buClr>
            </a:pPr>
            <a:r>
              <a:rPr lang="en-US" sz="1100" b="1" dirty="0" smtClean="0">
                <a:solidFill>
                  <a:srgbClr val="444444"/>
                </a:solidFill>
                <a:latin typeface="Museo Sans For Dell"/>
              </a:rPr>
              <a:t>IT services</a:t>
            </a:r>
            <a:br>
              <a:rPr lang="en-US" sz="1100" b="1" dirty="0" smtClean="0">
                <a:solidFill>
                  <a:srgbClr val="444444"/>
                </a:solidFill>
                <a:latin typeface="Museo Sans For Dell"/>
              </a:rPr>
            </a:br>
            <a:r>
              <a:rPr lang="en-US" sz="1100" b="1" dirty="0" smtClean="0">
                <a:solidFill>
                  <a:srgbClr val="444444"/>
                </a:solidFill>
                <a:latin typeface="Museo Sans For Dell"/>
              </a:rPr>
              <a:t>ecosystem</a:t>
            </a:r>
            <a:br>
              <a:rPr lang="en-US" sz="1100" b="1" dirty="0" smtClean="0">
                <a:solidFill>
                  <a:srgbClr val="444444"/>
                </a:solidFill>
                <a:latin typeface="Museo Sans For Dell"/>
              </a:rPr>
            </a:br>
            <a:endParaRPr lang="en-US" sz="1100" b="1" dirty="0" smtClean="0">
              <a:solidFill>
                <a:srgbClr val="444444"/>
              </a:solidFill>
              <a:latin typeface="Museo Sans For Dell"/>
            </a:endParaRPr>
          </a:p>
        </p:txBody>
      </p:sp>
      <p:sp>
        <p:nvSpPr>
          <p:cNvPr id="47" name="Rectangle 46"/>
          <p:cNvSpPr/>
          <p:nvPr/>
        </p:nvSpPr>
        <p:spPr>
          <a:xfrm>
            <a:off x="5231763" y="3451422"/>
            <a:ext cx="728662" cy="698003"/>
          </a:xfrm>
          <a:prstGeom prst="rect">
            <a:avLst/>
          </a:prstGeom>
          <a:solidFill>
            <a:schemeClr val="tx2"/>
          </a:solidFill>
          <a:ln>
            <a:solidFill>
              <a:srgbClr val="AAAAAA"/>
            </a:solidFill>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grpSp>
        <p:nvGrpSpPr>
          <p:cNvPr id="48" name="Group 47"/>
          <p:cNvGrpSpPr/>
          <p:nvPr/>
        </p:nvGrpSpPr>
        <p:grpSpPr>
          <a:xfrm>
            <a:off x="5351147" y="3568334"/>
            <a:ext cx="489899" cy="500217"/>
            <a:chOff x="5492240" y="3725760"/>
            <a:chExt cx="489899" cy="500217"/>
          </a:xfrm>
        </p:grpSpPr>
        <p:grpSp>
          <p:nvGrpSpPr>
            <p:cNvPr id="50" name="Group 49"/>
            <p:cNvGrpSpPr/>
            <p:nvPr/>
          </p:nvGrpSpPr>
          <p:grpSpPr>
            <a:xfrm>
              <a:off x="5750719" y="3725760"/>
              <a:ext cx="231420" cy="231878"/>
              <a:chOff x="3633788" y="1648756"/>
              <a:chExt cx="392732" cy="393510"/>
            </a:xfrm>
            <a:solidFill>
              <a:schemeClr val="bg1"/>
            </a:solidFill>
          </p:grpSpPr>
          <p:sp>
            <p:nvSpPr>
              <p:cNvPr id="78" name="Rectangle 77"/>
              <p:cNvSpPr/>
              <p:nvPr/>
            </p:nvSpPr>
            <p:spPr>
              <a:xfrm>
                <a:off x="3633789" y="1648756"/>
                <a:ext cx="184385" cy="182880"/>
              </a:xfrm>
              <a:prstGeom prst="rect">
                <a:avLst/>
              </a:prstGeom>
              <a:solidFill>
                <a:srgbClr val="AAAAAA"/>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79" name="Rectangle 78"/>
              <p:cNvSpPr/>
              <p:nvPr/>
            </p:nvSpPr>
            <p:spPr>
              <a:xfrm>
                <a:off x="3842135" y="1648756"/>
                <a:ext cx="184385" cy="182880"/>
              </a:xfrm>
              <a:prstGeom prst="rect">
                <a:avLst/>
              </a:prstGeom>
              <a:solidFill>
                <a:srgbClr val="AAAAAA"/>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80" name="Rectangle 79"/>
              <p:cNvSpPr/>
              <p:nvPr/>
            </p:nvSpPr>
            <p:spPr>
              <a:xfrm>
                <a:off x="3633788" y="1859386"/>
                <a:ext cx="184385" cy="182880"/>
              </a:xfrm>
              <a:prstGeom prst="rect">
                <a:avLst/>
              </a:prstGeom>
              <a:solidFill>
                <a:srgbClr val="AAAAAA"/>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81" name="Rectangle 80"/>
              <p:cNvSpPr/>
              <p:nvPr/>
            </p:nvSpPr>
            <p:spPr>
              <a:xfrm>
                <a:off x="3842135" y="1859386"/>
                <a:ext cx="184385" cy="182880"/>
              </a:xfrm>
              <a:prstGeom prst="rect">
                <a:avLst/>
              </a:prstGeom>
              <a:solidFill>
                <a:srgbClr val="AAAAAA"/>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grpSp>
        <p:grpSp>
          <p:nvGrpSpPr>
            <p:cNvPr id="51" name="Group 50"/>
            <p:cNvGrpSpPr/>
            <p:nvPr/>
          </p:nvGrpSpPr>
          <p:grpSpPr>
            <a:xfrm>
              <a:off x="5492240" y="3725760"/>
              <a:ext cx="231420" cy="231878"/>
              <a:chOff x="3633788" y="1648756"/>
              <a:chExt cx="392732" cy="393510"/>
            </a:xfrm>
            <a:solidFill>
              <a:schemeClr val="tx1"/>
            </a:solidFill>
          </p:grpSpPr>
          <p:sp>
            <p:nvSpPr>
              <p:cNvPr id="67" name="Rectangle 66"/>
              <p:cNvSpPr/>
              <p:nvPr/>
            </p:nvSpPr>
            <p:spPr>
              <a:xfrm>
                <a:off x="3633789" y="1648756"/>
                <a:ext cx="184385" cy="182880"/>
              </a:xfrm>
              <a:prstGeom prst="rect">
                <a:avLst/>
              </a:prstGeom>
              <a:solidFill>
                <a:schemeClr val="accent4"/>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68" name="Rectangle 67"/>
              <p:cNvSpPr/>
              <p:nvPr/>
            </p:nvSpPr>
            <p:spPr>
              <a:xfrm>
                <a:off x="3842135" y="1648756"/>
                <a:ext cx="184385" cy="182880"/>
              </a:xfrm>
              <a:prstGeom prst="rect">
                <a:avLst/>
              </a:prstGeom>
              <a:solidFill>
                <a:schemeClr val="accent4"/>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69" name="Rectangle 68"/>
              <p:cNvSpPr/>
              <p:nvPr/>
            </p:nvSpPr>
            <p:spPr>
              <a:xfrm>
                <a:off x="3633788" y="1859386"/>
                <a:ext cx="184385" cy="182880"/>
              </a:xfrm>
              <a:prstGeom prst="rect">
                <a:avLst/>
              </a:prstGeom>
              <a:solidFill>
                <a:schemeClr val="accent4"/>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70" name="Rectangle 69"/>
              <p:cNvSpPr/>
              <p:nvPr/>
            </p:nvSpPr>
            <p:spPr>
              <a:xfrm>
                <a:off x="3842135" y="1859386"/>
                <a:ext cx="184385" cy="182880"/>
              </a:xfrm>
              <a:prstGeom prst="rect">
                <a:avLst/>
              </a:prstGeom>
              <a:solidFill>
                <a:schemeClr val="accent4"/>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grpSp>
        <p:grpSp>
          <p:nvGrpSpPr>
            <p:cNvPr id="53" name="Group 52"/>
            <p:cNvGrpSpPr/>
            <p:nvPr/>
          </p:nvGrpSpPr>
          <p:grpSpPr>
            <a:xfrm>
              <a:off x="5750719" y="3994099"/>
              <a:ext cx="231420" cy="231878"/>
              <a:chOff x="3633788" y="1648756"/>
              <a:chExt cx="392732" cy="393510"/>
            </a:xfrm>
            <a:solidFill>
              <a:schemeClr val="bg1"/>
            </a:solidFill>
          </p:grpSpPr>
          <p:sp>
            <p:nvSpPr>
              <p:cNvPr id="59" name="Rectangle 58"/>
              <p:cNvSpPr/>
              <p:nvPr/>
            </p:nvSpPr>
            <p:spPr>
              <a:xfrm>
                <a:off x="3633789" y="1648756"/>
                <a:ext cx="184385" cy="182880"/>
              </a:xfrm>
              <a:prstGeom prst="rect">
                <a:avLst/>
              </a:prstGeom>
              <a:solidFill>
                <a:schemeClr val="accent4"/>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61" name="Rectangle 60"/>
              <p:cNvSpPr/>
              <p:nvPr/>
            </p:nvSpPr>
            <p:spPr>
              <a:xfrm>
                <a:off x="3842135" y="1648756"/>
                <a:ext cx="184385" cy="182880"/>
              </a:xfrm>
              <a:prstGeom prst="rect">
                <a:avLst/>
              </a:prstGeom>
              <a:solidFill>
                <a:schemeClr val="accent4"/>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62" name="Rectangle 61"/>
              <p:cNvSpPr/>
              <p:nvPr/>
            </p:nvSpPr>
            <p:spPr>
              <a:xfrm>
                <a:off x="3633788" y="1859386"/>
                <a:ext cx="184385" cy="182880"/>
              </a:xfrm>
              <a:prstGeom prst="rect">
                <a:avLst/>
              </a:prstGeom>
              <a:solidFill>
                <a:schemeClr val="accent4"/>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66" name="Rectangle 65"/>
              <p:cNvSpPr/>
              <p:nvPr/>
            </p:nvSpPr>
            <p:spPr>
              <a:xfrm>
                <a:off x="3842135" y="1859386"/>
                <a:ext cx="184385" cy="182880"/>
              </a:xfrm>
              <a:prstGeom prst="rect">
                <a:avLst/>
              </a:prstGeom>
              <a:solidFill>
                <a:schemeClr val="accent4"/>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grpSp>
        <p:grpSp>
          <p:nvGrpSpPr>
            <p:cNvPr id="54" name="Group 53"/>
            <p:cNvGrpSpPr/>
            <p:nvPr/>
          </p:nvGrpSpPr>
          <p:grpSpPr>
            <a:xfrm>
              <a:off x="5492240" y="3994099"/>
              <a:ext cx="231420" cy="231878"/>
              <a:chOff x="3633788" y="1648756"/>
              <a:chExt cx="392732" cy="393510"/>
            </a:xfrm>
            <a:solidFill>
              <a:schemeClr val="tx1"/>
            </a:solidFill>
          </p:grpSpPr>
          <p:sp>
            <p:nvSpPr>
              <p:cNvPr id="55" name="Rectangle 54"/>
              <p:cNvSpPr/>
              <p:nvPr/>
            </p:nvSpPr>
            <p:spPr>
              <a:xfrm>
                <a:off x="3633789" y="1648756"/>
                <a:ext cx="184385" cy="182880"/>
              </a:xfrm>
              <a:prstGeom prst="rect">
                <a:avLst/>
              </a:prstGeom>
              <a:solidFill>
                <a:srgbClr val="AAAAAA"/>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56" name="Rectangle 55"/>
              <p:cNvSpPr/>
              <p:nvPr/>
            </p:nvSpPr>
            <p:spPr>
              <a:xfrm>
                <a:off x="3842135" y="1648756"/>
                <a:ext cx="184385" cy="182880"/>
              </a:xfrm>
              <a:prstGeom prst="rect">
                <a:avLst/>
              </a:prstGeom>
              <a:solidFill>
                <a:srgbClr val="AAAAAA"/>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57" name="Rectangle 56"/>
              <p:cNvSpPr/>
              <p:nvPr/>
            </p:nvSpPr>
            <p:spPr>
              <a:xfrm>
                <a:off x="3633788" y="1859386"/>
                <a:ext cx="184385" cy="182880"/>
              </a:xfrm>
              <a:prstGeom prst="rect">
                <a:avLst/>
              </a:prstGeom>
              <a:solidFill>
                <a:srgbClr val="AAAAAA"/>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58" name="Rectangle 57"/>
              <p:cNvSpPr/>
              <p:nvPr/>
            </p:nvSpPr>
            <p:spPr>
              <a:xfrm>
                <a:off x="3842135" y="1859386"/>
                <a:ext cx="184385" cy="182880"/>
              </a:xfrm>
              <a:prstGeom prst="rect">
                <a:avLst/>
              </a:prstGeom>
              <a:solidFill>
                <a:srgbClr val="AAAAAA"/>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grpSp>
      </p:grpSp>
      <p:grpSp>
        <p:nvGrpSpPr>
          <p:cNvPr id="82" name="Group 81"/>
          <p:cNvGrpSpPr/>
          <p:nvPr/>
        </p:nvGrpSpPr>
        <p:grpSpPr>
          <a:xfrm>
            <a:off x="6162743" y="3566785"/>
            <a:ext cx="515900" cy="501767"/>
            <a:chOff x="6249694" y="3724210"/>
            <a:chExt cx="515900" cy="501767"/>
          </a:xfrm>
        </p:grpSpPr>
        <p:grpSp>
          <p:nvGrpSpPr>
            <p:cNvPr id="83" name="Group 82"/>
            <p:cNvGrpSpPr/>
            <p:nvPr/>
          </p:nvGrpSpPr>
          <p:grpSpPr>
            <a:xfrm>
              <a:off x="6249694" y="3724210"/>
              <a:ext cx="231420" cy="231878"/>
              <a:chOff x="3633788" y="1648756"/>
              <a:chExt cx="392732" cy="393510"/>
            </a:xfrm>
          </p:grpSpPr>
          <p:sp>
            <p:nvSpPr>
              <p:cNvPr id="99" name="Rectangle 202"/>
              <p:cNvSpPr/>
              <p:nvPr/>
            </p:nvSpPr>
            <p:spPr>
              <a:xfrm>
                <a:off x="3633789" y="1648756"/>
                <a:ext cx="184385" cy="182880"/>
              </a:xfrm>
              <a:prstGeom prst="can">
                <a:avLst/>
              </a:prstGeom>
              <a:solidFill>
                <a:srgbClr val="AAAAAA"/>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100" name="Rectangle 203"/>
              <p:cNvSpPr/>
              <p:nvPr/>
            </p:nvSpPr>
            <p:spPr>
              <a:xfrm>
                <a:off x="3842135" y="1648756"/>
                <a:ext cx="184385" cy="182880"/>
              </a:xfrm>
              <a:prstGeom prst="can">
                <a:avLst/>
              </a:prstGeom>
              <a:solidFill>
                <a:srgbClr val="AAAAAA"/>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101" name="Rectangle 204"/>
              <p:cNvSpPr/>
              <p:nvPr/>
            </p:nvSpPr>
            <p:spPr>
              <a:xfrm>
                <a:off x="3633788" y="1859386"/>
                <a:ext cx="184385" cy="182880"/>
              </a:xfrm>
              <a:prstGeom prst="can">
                <a:avLst/>
              </a:prstGeom>
              <a:solidFill>
                <a:srgbClr val="AAAAAA"/>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102" name="Rectangle 205"/>
              <p:cNvSpPr/>
              <p:nvPr/>
            </p:nvSpPr>
            <p:spPr>
              <a:xfrm>
                <a:off x="3842135" y="1859386"/>
                <a:ext cx="184385" cy="182880"/>
              </a:xfrm>
              <a:prstGeom prst="can">
                <a:avLst/>
              </a:prstGeom>
              <a:solidFill>
                <a:srgbClr val="AAAAAA"/>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grpSp>
        <p:grpSp>
          <p:nvGrpSpPr>
            <p:cNvPr id="84" name="Group 83"/>
            <p:cNvGrpSpPr/>
            <p:nvPr/>
          </p:nvGrpSpPr>
          <p:grpSpPr>
            <a:xfrm>
              <a:off x="6534174" y="3724210"/>
              <a:ext cx="231420" cy="231878"/>
              <a:chOff x="3633788" y="1648756"/>
              <a:chExt cx="392732" cy="393510"/>
            </a:xfrm>
            <a:solidFill>
              <a:srgbClr val="B7295A"/>
            </a:solidFill>
          </p:grpSpPr>
          <p:sp>
            <p:nvSpPr>
              <p:cNvPr id="95" name="Rectangle 202"/>
              <p:cNvSpPr/>
              <p:nvPr/>
            </p:nvSpPr>
            <p:spPr>
              <a:xfrm>
                <a:off x="3633789" y="1648756"/>
                <a:ext cx="184385" cy="182880"/>
              </a:xfrm>
              <a:prstGeom prst="can">
                <a:avLst/>
              </a:prstGeom>
              <a:solidFill>
                <a:schemeClr val="accent3"/>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96" name="Rectangle 203"/>
              <p:cNvSpPr/>
              <p:nvPr/>
            </p:nvSpPr>
            <p:spPr>
              <a:xfrm>
                <a:off x="3842135" y="1648756"/>
                <a:ext cx="184385" cy="182880"/>
              </a:xfrm>
              <a:prstGeom prst="can">
                <a:avLst/>
              </a:prstGeom>
              <a:solidFill>
                <a:schemeClr val="accent3"/>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97" name="Rectangle 204"/>
              <p:cNvSpPr/>
              <p:nvPr/>
            </p:nvSpPr>
            <p:spPr>
              <a:xfrm>
                <a:off x="3633788" y="1859386"/>
                <a:ext cx="184385" cy="182880"/>
              </a:xfrm>
              <a:prstGeom prst="can">
                <a:avLst/>
              </a:prstGeom>
              <a:solidFill>
                <a:schemeClr val="accent3"/>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98" name="Rectangle 205"/>
              <p:cNvSpPr/>
              <p:nvPr/>
            </p:nvSpPr>
            <p:spPr>
              <a:xfrm>
                <a:off x="3842135" y="1859386"/>
                <a:ext cx="184385" cy="182880"/>
              </a:xfrm>
              <a:prstGeom prst="can">
                <a:avLst/>
              </a:prstGeom>
              <a:solidFill>
                <a:schemeClr val="accent3"/>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grpSp>
        <p:grpSp>
          <p:nvGrpSpPr>
            <p:cNvPr id="85" name="Group 84"/>
            <p:cNvGrpSpPr/>
            <p:nvPr/>
          </p:nvGrpSpPr>
          <p:grpSpPr>
            <a:xfrm>
              <a:off x="6249694" y="3994099"/>
              <a:ext cx="231420" cy="231878"/>
              <a:chOff x="3633788" y="1648756"/>
              <a:chExt cx="392732" cy="393510"/>
            </a:xfrm>
          </p:grpSpPr>
          <p:sp>
            <p:nvSpPr>
              <p:cNvPr id="91" name="Rectangle 202"/>
              <p:cNvSpPr/>
              <p:nvPr/>
            </p:nvSpPr>
            <p:spPr>
              <a:xfrm>
                <a:off x="3633789" y="1648756"/>
                <a:ext cx="184385" cy="182880"/>
              </a:xfrm>
              <a:prstGeom prst="can">
                <a:avLst/>
              </a:prstGeom>
              <a:solidFill>
                <a:schemeClr val="accent3"/>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92" name="Rectangle 203"/>
              <p:cNvSpPr/>
              <p:nvPr/>
            </p:nvSpPr>
            <p:spPr>
              <a:xfrm>
                <a:off x="3842135" y="1648756"/>
                <a:ext cx="184385" cy="182880"/>
              </a:xfrm>
              <a:prstGeom prst="can">
                <a:avLst/>
              </a:prstGeom>
              <a:solidFill>
                <a:schemeClr val="accent3"/>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93" name="Rectangle 204"/>
              <p:cNvSpPr/>
              <p:nvPr/>
            </p:nvSpPr>
            <p:spPr>
              <a:xfrm>
                <a:off x="3633788" y="1859386"/>
                <a:ext cx="184385" cy="182880"/>
              </a:xfrm>
              <a:prstGeom prst="can">
                <a:avLst/>
              </a:prstGeom>
              <a:solidFill>
                <a:schemeClr val="accent3"/>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94" name="Rectangle 205"/>
              <p:cNvSpPr/>
              <p:nvPr/>
            </p:nvSpPr>
            <p:spPr>
              <a:xfrm>
                <a:off x="3842135" y="1859386"/>
                <a:ext cx="184385" cy="182880"/>
              </a:xfrm>
              <a:prstGeom prst="can">
                <a:avLst/>
              </a:prstGeom>
              <a:solidFill>
                <a:schemeClr val="accent3"/>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grpSp>
        <p:grpSp>
          <p:nvGrpSpPr>
            <p:cNvPr id="86" name="Group 85"/>
            <p:cNvGrpSpPr/>
            <p:nvPr/>
          </p:nvGrpSpPr>
          <p:grpSpPr>
            <a:xfrm>
              <a:off x="6534174" y="3994099"/>
              <a:ext cx="231420" cy="231878"/>
              <a:chOff x="3633788" y="1648756"/>
              <a:chExt cx="392732" cy="393510"/>
            </a:xfrm>
            <a:solidFill>
              <a:srgbClr val="B7295A"/>
            </a:solidFill>
          </p:grpSpPr>
          <p:sp>
            <p:nvSpPr>
              <p:cNvPr id="87" name="Rectangle 202"/>
              <p:cNvSpPr/>
              <p:nvPr/>
            </p:nvSpPr>
            <p:spPr>
              <a:xfrm>
                <a:off x="3633789" y="1648756"/>
                <a:ext cx="184385" cy="182880"/>
              </a:xfrm>
              <a:prstGeom prst="can">
                <a:avLst/>
              </a:prstGeom>
              <a:solidFill>
                <a:srgbClr val="AAAAAA"/>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88" name="Rectangle 203"/>
              <p:cNvSpPr/>
              <p:nvPr/>
            </p:nvSpPr>
            <p:spPr>
              <a:xfrm>
                <a:off x="3842135" y="1648756"/>
                <a:ext cx="184385" cy="182880"/>
              </a:xfrm>
              <a:prstGeom prst="can">
                <a:avLst/>
              </a:prstGeom>
              <a:solidFill>
                <a:srgbClr val="AAAAAA"/>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89" name="Rectangle 204"/>
              <p:cNvSpPr/>
              <p:nvPr/>
            </p:nvSpPr>
            <p:spPr>
              <a:xfrm>
                <a:off x="3633788" y="1859386"/>
                <a:ext cx="184385" cy="182880"/>
              </a:xfrm>
              <a:prstGeom prst="can">
                <a:avLst/>
              </a:prstGeom>
              <a:solidFill>
                <a:srgbClr val="AAAAAA"/>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90" name="Rectangle 205"/>
              <p:cNvSpPr/>
              <p:nvPr/>
            </p:nvSpPr>
            <p:spPr>
              <a:xfrm>
                <a:off x="3842135" y="1859386"/>
                <a:ext cx="184385" cy="182880"/>
              </a:xfrm>
              <a:prstGeom prst="can">
                <a:avLst/>
              </a:prstGeom>
              <a:solidFill>
                <a:srgbClr val="AAAAAA"/>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grpSp>
      </p:grpSp>
      <p:sp>
        <p:nvSpPr>
          <p:cNvPr id="103" name="Rectangle 102"/>
          <p:cNvSpPr/>
          <p:nvPr/>
        </p:nvSpPr>
        <p:spPr>
          <a:xfrm>
            <a:off x="6875683" y="3452972"/>
            <a:ext cx="728662" cy="698003"/>
          </a:xfrm>
          <a:prstGeom prst="rect">
            <a:avLst/>
          </a:prstGeom>
          <a:solidFill>
            <a:schemeClr val="tx2"/>
          </a:solidFill>
          <a:ln>
            <a:solidFill>
              <a:srgbClr val="AAAAAA"/>
            </a:solidFill>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104" name="Rectangle 103"/>
          <p:cNvSpPr/>
          <p:nvPr/>
        </p:nvSpPr>
        <p:spPr>
          <a:xfrm>
            <a:off x="7697643" y="3452972"/>
            <a:ext cx="728662" cy="698003"/>
          </a:xfrm>
          <a:prstGeom prst="rect">
            <a:avLst/>
          </a:prstGeom>
          <a:solidFill>
            <a:schemeClr val="tx2"/>
          </a:solidFill>
          <a:ln>
            <a:solidFill>
              <a:srgbClr val="AAAAAA"/>
            </a:solidFill>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113" name="Rectangle 112"/>
          <p:cNvSpPr/>
          <p:nvPr/>
        </p:nvSpPr>
        <p:spPr>
          <a:xfrm>
            <a:off x="5231764" y="3265999"/>
            <a:ext cx="3197225" cy="154955"/>
          </a:xfrm>
          <a:prstGeom prst="rect">
            <a:avLst/>
          </a:prstGeom>
          <a:solidFill>
            <a:srgbClr val="C1D82F"/>
          </a:solidFill>
          <a:ln>
            <a:noFill/>
          </a:ln>
          <a:effectLst/>
        </p:spPr>
        <p:txBody>
          <a:bodyPr wrap="square" lIns="182880" tIns="137160" rIns="137160" bIns="137160" rtlCol="0" anchor="ctr">
            <a:noAutofit/>
          </a:bodyPr>
          <a:lstStyle/>
          <a:p>
            <a:pPr algn="ctr">
              <a:lnSpc>
                <a:spcPct val="90000"/>
              </a:lnSpc>
              <a:spcBef>
                <a:spcPts val="600"/>
              </a:spcBef>
              <a:spcAft>
                <a:spcPts val="0"/>
              </a:spcAft>
            </a:pPr>
            <a:r>
              <a:rPr lang="en-US" sz="1000" dirty="0" smtClean="0">
                <a:solidFill>
                  <a:srgbClr val="FFFFFF"/>
                </a:solidFill>
                <a:latin typeface="Museo Sans For Dell"/>
              </a:rPr>
              <a:t>Virtualization</a:t>
            </a:r>
          </a:p>
        </p:txBody>
      </p:sp>
      <p:sp>
        <p:nvSpPr>
          <p:cNvPr id="114" name="Rectangle 113"/>
          <p:cNvSpPr/>
          <p:nvPr/>
        </p:nvSpPr>
        <p:spPr>
          <a:xfrm>
            <a:off x="5231764" y="2603431"/>
            <a:ext cx="3197225" cy="444667"/>
          </a:xfrm>
          <a:prstGeom prst="rect">
            <a:avLst/>
          </a:prstGeom>
          <a:solidFill>
            <a:schemeClr val="accent6"/>
          </a:solidFill>
          <a:ln>
            <a:noFill/>
          </a:ln>
          <a:effectLst/>
        </p:spPr>
        <p:txBody>
          <a:bodyPr wrap="square" lIns="182880" tIns="137160" rIns="137160" bIns="137160" rtlCol="0" anchor="ctr">
            <a:noAutofit/>
          </a:bodyPr>
          <a:lstStyle/>
          <a:p>
            <a:pPr algn="ctr">
              <a:lnSpc>
                <a:spcPct val="90000"/>
              </a:lnSpc>
              <a:spcBef>
                <a:spcPts val="600"/>
              </a:spcBef>
              <a:spcAft>
                <a:spcPts val="0"/>
              </a:spcAft>
            </a:pPr>
            <a:r>
              <a:rPr lang="en-US" sz="1400" b="1" dirty="0" smtClean="0">
                <a:solidFill>
                  <a:srgbClr val="FFFFFF"/>
                </a:solidFill>
                <a:latin typeface="Museo Sans For Dell"/>
              </a:rPr>
              <a:t>Active System Manager</a:t>
            </a:r>
          </a:p>
        </p:txBody>
      </p:sp>
      <p:sp>
        <p:nvSpPr>
          <p:cNvPr id="115" name="Trapezoid 4"/>
          <p:cNvSpPr/>
          <p:nvPr/>
        </p:nvSpPr>
        <p:spPr>
          <a:xfrm rot="487172">
            <a:off x="5310454" y="2552928"/>
            <a:ext cx="288960" cy="288958"/>
          </a:xfrm>
          <a:custGeom>
            <a:avLst/>
            <a:gdLst/>
            <a:ahLst/>
            <a:cxnLst/>
            <a:rect l="l" t="t" r="r" b="b"/>
            <a:pathLst>
              <a:path w="2076729" h="2076728">
                <a:moveTo>
                  <a:pt x="1038364" y="706128"/>
                </a:moveTo>
                <a:cubicBezTo>
                  <a:pt x="852148" y="706128"/>
                  <a:pt x="701190" y="857086"/>
                  <a:pt x="701190" y="1043302"/>
                </a:cubicBezTo>
                <a:cubicBezTo>
                  <a:pt x="701190" y="1229518"/>
                  <a:pt x="852148" y="1380476"/>
                  <a:pt x="1038364" y="1380476"/>
                </a:cubicBezTo>
                <a:cubicBezTo>
                  <a:pt x="1224580" y="1380476"/>
                  <a:pt x="1375538" y="1229518"/>
                  <a:pt x="1375538" y="1043302"/>
                </a:cubicBezTo>
                <a:cubicBezTo>
                  <a:pt x="1375538" y="857086"/>
                  <a:pt x="1224580" y="706128"/>
                  <a:pt x="1038364" y="706128"/>
                </a:cubicBezTo>
                <a:close/>
                <a:moveTo>
                  <a:pt x="829274" y="0"/>
                </a:moveTo>
                <a:lnTo>
                  <a:pt x="1247458" y="0"/>
                </a:lnTo>
                <a:lnTo>
                  <a:pt x="1318030" y="282290"/>
                </a:lnTo>
                <a:cubicBezTo>
                  <a:pt x="1334134" y="287168"/>
                  <a:pt x="1349671" y="293439"/>
                  <a:pt x="1364537" y="301130"/>
                </a:cubicBezTo>
                <a:lnTo>
                  <a:pt x="1624751" y="145002"/>
                </a:lnTo>
                <a:lnTo>
                  <a:pt x="1920452" y="440702"/>
                </a:lnTo>
                <a:lnTo>
                  <a:pt x="1768215" y="694430"/>
                </a:lnTo>
                <a:cubicBezTo>
                  <a:pt x="1781834" y="716453"/>
                  <a:pt x="1791882" y="740283"/>
                  <a:pt x="1799874" y="764997"/>
                </a:cubicBezTo>
                <a:lnTo>
                  <a:pt x="2076729" y="834210"/>
                </a:lnTo>
                <a:lnTo>
                  <a:pt x="2076729" y="1252394"/>
                </a:lnTo>
                <a:lnTo>
                  <a:pt x="1799874" y="1321608"/>
                </a:lnTo>
                <a:cubicBezTo>
                  <a:pt x="1789895" y="1351755"/>
                  <a:pt x="1777299" y="1380748"/>
                  <a:pt x="1760035" y="1407245"/>
                </a:cubicBezTo>
                <a:lnTo>
                  <a:pt x="1911203" y="1659191"/>
                </a:lnTo>
                <a:lnTo>
                  <a:pt x="1615502" y="1954892"/>
                </a:lnTo>
                <a:lnTo>
                  <a:pt x="1346918" y="1793741"/>
                </a:lnTo>
                <a:lnTo>
                  <a:pt x="1315314" y="1805308"/>
                </a:lnTo>
                <a:lnTo>
                  <a:pt x="1247459" y="2076728"/>
                </a:lnTo>
                <a:lnTo>
                  <a:pt x="829275" y="2076728"/>
                </a:lnTo>
                <a:lnTo>
                  <a:pt x="761421" y="1805311"/>
                </a:lnTo>
                <a:cubicBezTo>
                  <a:pt x="734188" y="1796451"/>
                  <a:pt x="707953" y="1785290"/>
                  <a:pt x="683816" y="1770072"/>
                </a:cubicBezTo>
                <a:lnTo>
                  <a:pt x="451984" y="1909172"/>
                </a:lnTo>
                <a:lnTo>
                  <a:pt x="156283" y="1613471"/>
                </a:lnTo>
                <a:lnTo>
                  <a:pt x="299275" y="1375153"/>
                </a:lnTo>
                <a:cubicBezTo>
                  <a:pt x="289927" y="1358168"/>
                  <a:pt x="282613" y="1340210"/>
                  <a:pt x="276855" y="1321609"/>
                </a:cubicBezTo>
                <a:lnTo>
                  <a:pt x="0" y="1252395"/>
                </a:lnTo>
                <a:lnTo>
                  <a:pt x="0" y="834211"/>
                </a:lnTo>
                <a:lnTo>
                  <a:pt x="276854" y="764998"/>
                </a:lnTo>
                <a:cubicBezTo>
                  <a:pt x="280643" y="751781"/>
                  <a:pt x="285669" y="739052"/>
                  <a:pt x="291093" y="726524"/>
                </a:cubicBezTo>
                <a:lnTo>
                  <a:pt x="147032" y="486423"/>
                </a:lnTo>
                <a:lnTo>
                  <a:pt x="442733" y="190722"/>
                </a:lnTo>
                <a:lnTo>
                  <a:pt x="667330" y="325480"/>
                </a:lnTo>
                <a:cubicBezTo>
                  <a:pt x="695519" y="306764"/>
                  <a:pt x="726472" y="293094"/>
                  <a:pt x="758703" y="282288"/>
                </a:cubicBezTo>
                <a:close/>
              </a:path>
            </a:pathLst>
          </a:custGeom>
          <a:solidFill>
            <a:schemeClr val="accent6"/>
          </a:solidFill>
          <a:ln>
            <a:solidFill>
              <a:schemeClr val="tx2"/>
            </a:solidFill>
            <a:prstDash val="sysDot"/>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116" name="Isosceles Triangle 115"/>
          <p:cNvSpPr/>
          <p:nvPr/>
        </p:nvSpPr>
        <p:spPr>
          <a:xfrm>
            <a:off x="5231763" y="3067384"/>
            <a:ext cx="3197227" cy="182880"/>
          </a:xfrm>
          <a:prstGeom prst="triangle">
            <a:avLst/>
          </a:prstGeom>
          <a:solidFill>
            <a:srgbClr val="EEEEEE"/>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117" name="Isosceles Triangle 116"/>
          <p:cNvSpPr/>
          <p:nvPr/>
        </p:nvSpPr>
        <p:spPr>
          <a:xfrm rot="10800000">
            <a:off x="5231758" y="2403728"/>
            <a:ext cx="3197231" cy="182880"/>
          </a:xfrm>
          <a:prstGeom prst="triangle">
            <a:avLst/>
          </a:prstGeom>
          <a:solidFill>
            <a:srgbClr val="EEEEEE"/>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118" name="Rectangle 117"/>
          <p:cNvSpPr/>
          <p:nvPr/>
        </p:nvSpPr>
        <p:spPr>
          <a:xfrm>
            <a:off x="5226675" y="1954710"/>
            <a:ext cx="3199630" cy="404093"/>
          </a:xfrm>
          <a:prstGeom prst="rect">
            <a:avLst/>
          </a:prstGeom>
          <a:solidFill>
            <a:srgbClr val="C1D82F"/>
          </a:solidFill>
          <a:ln>
            <a:noFill/>
          </a:ln>
          <a:effectLst/>
        </p:spPr>
        <p:txBody>
          <a:bodyPr wrap="square" lIns="182880" tIns="137160" rIns="137160" bIns="137160" rtlCol="0" anchor="ctr">
            <a:noAutofit/>
          </a:bodyPr>
          <a:lstStyle/>
          <a:p>
            <a:pPr algn="ctr">
              <a:lnSpc>
                <a:spcPct val="90000"/>
              </a:lnSpc>
              <a:spcBef>
                <a:spcPts val="600"/>
              </a:spcBef>
              <a:spcAft>
                <a:spcPts val="0"/>
              </a:spcAft>
            </a:pPr>
            <a:endParaRPr lang="en-US" sz="1000" dirty="0" smtClean="0">
              <a:solidFill>
                <a:srgbClr val="FFFFFF"/>
              </a:solidFill>
              <a:latin typeface="Museo Sans For Dell"/>
            </a:endParaRPr>
          </a:p>
        </p:txBody>
      </p:sp>
      <p:sp>
        <p:nvSpPr>
          <p:cNvPr id="119" name="Rectangle 118"/>
          <p:cNvSpPr/>
          <p:nvPr/>
        </p:nvSpPr>
        <p:spPr>
          <a:xfrm>
            <a:off x="7262935" y="2022348"/>
            <a:ext cx="1163371" cy="355294"/>
          </a:xfrm>
          <a:prstGeom prst="rect">
            <a:avLst/>
          </a:prstGeom>
          <a:solidFill>
            <a:srgbClr val="AAAAAA"/>
          </a:solidFill>
          <a:ln>
            <a:noFill/>
          </a:ln>
          <a:effectLst/>
        </p:spPr>
        <p:txBody>
          <a:bodyPr wrap="square" lIns="182880" tIns="137160" rIns="137160" bIns="137160" rtlCol="0" anchor="ctr">
            <a:noAutofit/>
          </a:bodyPr>
          <a:lstStyle/>
          <a:p>
            <a:pPr algn="ctr">
              <a:lnSpc>
                <a:spcPct val="90000"/>
              </a:lnSpc>
              <a:spcBef>
                <a:spcPts val="600"/>
              </a:spcBef>
              <a:spcAft>
                <a:spcPts val="0"/>
              </a:spcAft>
            </a:pPr>
            <a:endParaRPr lang="en-US" sz="1000" dirty="0" smtClean="0">
              <a:solidFill>
                <a:srgbClr val="FFFFFF"/>
              </a:solidFill>
              <a:latin typeface="Museo Sans For Dell"/>
            </a:endParaRPr>
          </a:p>
        </p:txBody>
      </p:sp>
      <p:cxnSp>
        <p:nvCxnSpPr>
          <p:cNvPr id="120" name="Straight Connector 119"/>
          <p:cNvCxnSpPr/>
          <p:nvPr/>
        </p:nvCxnSpPr>
        <p:spPr>
          <a:xfrm>
            <a:off x="5224376" y="2358803"/>
            <a:ext cx="3200400" cy="0"/>
          </a:xfrm>
          <a:prstGeom prst="line">
            <a:avLst/>
          </a:prstGeom>
          <a:ln w="38100">
            <a:solidFill>
              <a:srgbClr val="AAAAAA"/>
            </a:solidFill>
          </a:ln>
        </p:spPr>
        <p:style>
          <a:lnRef idx="1">
            <a:schemeClr val="accent3"/>
          </a:lnRef>
          <a:fillRef idx="0">
            <a:schemeClr val="accent3"/>
          </a:fillRef>
          <a:effectRef idx="0">
            <a:schemeClr val="accent3"/>
          </a:effectRef>
          <a:fontRef idx="minor">
            <a:schemeClr val="tx1"/>
          </a:fontRef>
        </p:style>
      </p:cxnSp>
      <p:sp>
        <p:nvSpPr>
          <p:cNvPr id="121" name="TextBox 120"/>
          <p:cNvSpPr txBox="1"/>
          <p:nvPr/>
        </p:nvSpPr>
        <p:spPr>
          <a:xfrm>
            <a:off x="5231763" y="1987177"/>
            <a:ext cx="728662" cy="317039"/>
          </a:xfrm>
          <a:prstGeom prst="rect">
            <a:avLst/>
          </a:prstGeom>
          <a:solidFill>
            <a:srgbClr val="C1D82F"/>
          </a:solidFill>
        </p:spPr>
        <p:txBody>
          <a:bodyPr wrap="none" rtlCol="0">
            <a:noAutofit/>
          </a:bodyPr>
          <a:lstStyle/>
          <a:p>
            <a:pPr>
              <a:lnSpc>
                <a:spcPct val="90000"/>
              </a:lnSpc>
              <a:spcBef>
                <a:spcPts val="600"/>
              </a:spcBef>
              <a:spcAft>
                <a:spcPts val="0"/>
              </a:spcAft>
              <a:buClr>
                <a:srgbClr val="0085C3"/>
              </a:buClr>
            </a:pPr>
            <a:r>
              <a:rPr lang="en-US" sz="1000" dirty="0" smtClean="0">
                <a:solidFill>
                  <a:srgbClr val="FFFFFF"/>
                </a:solidFill>
                <a:latin typeface="Museo Sans For Dell"/>
              </a:rPr>
              <a:t>Dell</a:t>
            </a:r>
            <a:br>
              <a:rPr lang="en-US" sz="1000" dirty="0" smtClean="0">
                <a:solidFill>
                  <a:srgbClr val="FFFFFF"/>
                </a:solidFill>
                <a:latin typeface="Museo Sans For Dell"/>
              </a:rPr>
            </a:br>
            <a:r>
              <a:rPr lang="en-US" sz="1000" dirty="0" smtClean="0">
                <a:solidFill>
                  <a:srgbClr val="FFFFFF"/>
                </a:solidFill>
                <a:latin typeface="Museo Sans For Dell"/>
              </a:rPr>
              <a:t>Software</a:t>
            </a:r>
          </a:p>
        </p:txBody>
      </p:sp>
      <p:sp>
        <p:nvSpPr>
          <p:cNvPr id="122" name="TextBox 121"/>
          <p:cNvSpPr txBox="1"/>
          <p:nvPr/>
        </p:nvSpPr>
        <p:spPr>
          <a:xfrm>
            <a:off x="7614060" y="2022196"/>
            <a:ext cx="734920" cy="345480"/>
          </a:xfrm>
          <a:prstGeom prst="rect">
            <a:avLst/>
          </a:prstGeom>
          <a:noFill/>
        </p:spPr>
        <p:txBody>
          <a:bodyPr wrap="none" rtlCol="0">
            <a:noAutofit/>
          </a:bodyPr>
          <a:lstStyle/>
          <a:p>
            <a:pPr algn="r">
              <a:lnSpc>
                <a:spcPct val="90000"/>
              </a:lnSpc>
              <a:spcBef>
                <a:spcPts val="600"/>
              </a:spcBef>
              <a:spcAft>
                <a:spcPts val="0"/>
              </a:spcAft>
              <a:buClr>
                <a:srgbClr val="0085C3"/>
              </a:buClr>
            </a:pPr>
            <a:r>
              <a:rPr lang="en-US" sz="1000" dirty="0" smtClean="0">
                <a:solidFill>
                  <a:srgbClr val="FFFFFF"/>
                </a:solidFill>
                <a:latin typeface="Museo Sans For Dell"/>
              </a:rPr>
              <a:t>3</a:t>
            </a:r>
            <a:r>
              <a:rPr lang="en-US" sz="1000" baseline="30000" dirty="0" smtClean="0">
                <a:solidFill>
                  <a:srgbClr val="FFFFFF"/>
                </a:solidFill>
                <a:latin typeface="Museo Sans For Dell"/>
              </a:rPr>
              <a:t>rd</a:t>
            </a:r>
            <a:r>
              <a:rPr lang="en-US" sz="1000" dirty="0" smtClean="0">
                <a:solidFill>
                  <a:srgbClr val="FFFFFF"/>
                </a:solidFill>
                <a:latin typeface="Museo Sans For Dell"/>
              </a:rPr>
              <a:t/>
            </a:r>
            <a:br>
              <a:rPr lang="en-US" sz="1000" dirty="0" smtClean="0">
                <a:solidFill>
                  <a:srgbClr val="FFFFFF"/>
                </a:solidFill>
                <a:latin typeface="Museo Sans For Dell"/>
              </a:rPr>
            </a:br>
            <a:r>
              <a:rPr lang="en-US" sz="1000" dirty="0" smtClean="0">
                <a:solidFill>
                  <a:srgbClr val="FFFFFF"/>
                </a:solidFill>
                <a:latin typeface="Museo Sans For Dell"/>
              </a:rPr>
              <a:t>Party</a:t>
            </a:r>
          </a:p>
        </p:txBody>
      </p:sp>
      <p:sp>
        <p:nvSpPr>
          <p:cNvPr id="123" name="Rectangle 122"/>
          <p:cNvSpPr/>
          <p:nvPr/>
        </p:nvSpPr>
        <p:spPr>
          <a:xfrm>
            <a:off x="5960425" y="2022349"/>
            <a:ext cx="1730960" cy="322205"/>
          </a:xfrm>
          <a:prstGeom prst="rect">
            <a:avLst/>
          </a:prstGeom>
          <a:solidFill>
            <a:schemeClr val="tx2"/>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124" name="Freeform 28"/>
          <p:cNvSpPr>
            <a:spLocks noEditPoints="1"/>
          </p:cNvSpPr>
          <p:nvPr/>
        </p:nvSpPr>
        <p:spPr bwMode="auto">
          <a:xfrm>
            <a:off x="6961426" y="2088324"/>
            <a:ext cx="150325" cy="180947"/>
          </a:xfrm>
          <a:custGeom>
            <a:avLst/>
            <a:gdLst>
              <a:gd name="T0" fmla="*/ 167 w 470"/>
              <a:gd name="T1" fmla="*/ 237 h 560"/>
              <a:gd name="T2" fmla="*/ 167 w 470"/>
              <a:gd name="T3" fmla="*/ 237 h 560"/>
              <a:gd name="T4" fmla="*/ 167 w 470"/>
              <a:gd name="T5" fmla="*/ 174 h 560"/>
              <a:gd name="T6" fmla="*/ 235 w 470"/>
              <a:gd name="T7" fmla="*/ 97 h 560"/>
              <a:gd name="T8" fmla="*/ 303 w 470"/>
              <a:gd name="T9" fmla="*/ 174 h 560"/>
              <a:gd name="T10" fmla="*/ 303 w 470"/>
              <a:gd name="T11" fmla="*/ 237 h 560"/>
              <a:gd name="T12" fmla="*/ 303 w 470"/>
              <a:gd name="T13" fmla="*/ 237 h 560"/>
              <a:gd name="T14" fmla="*/ 167 w 470"/>
              <a:gd name="T15" fmla="*/ 237 h 560"/>
              <a:gd name="T16" fmla="*/ 286 w 470"/>
              <a:gd name="T17" fmla="*/ 460 h 560"/>
              <a:gd name="T18" fmla="*/ 285 w 470"/>
              <a:gd name="T19" fmla="*/ 468 h 560"/>
              <a:gd name="T20" fmla="*/ 278 w 470"/>
              <a:gd name="T21" fmla="*/ 471 h 560"/>
              <a:gd name="T22" fmla="*/ 192 w 470"/>
              <a:gd name="T23" fmla="*/ 471 h 560"/>
              <a:gd name="T24" fmla="*/ 185 w 470"/>
              <a:gd name="T25" fmla="*/ 468 h 560"/>
              <a:gd name="T26" fmla="*/ 184 w 470"/>
              <a:gd name="T27" fmla="*/ 460 h 560"/>
              <a:gd name="T28" fmla="*/ 207 w 470"/>
              <a:gd name="T29" fmla="*/ 401 h 560"/>
              <a:gd name="T30" fmla="*/ 184 w 470"/>
              <a:gd name="T31" fmla="*/ 358 h 560"/>
              <a:gd name="T32" fmla="*/ 235 w 470"/>
              <a:gd name="T33" fmla="*/ 307 h 560"/>
              <a:gd name="T34" fmla="*/ 286 w 470"/>
              <a:gd name="T35" fmla="*/ 358 h 560"/>
              <a:gd name="T36" fmla="*/ 263 w 470"/>
              <a:gd name="T37" fmla="*/ 401 h 560"/>
              <a:gd name="T38" fmla="*/ 286 w 470"/>
              <a:gd name="T39" fmla="*/ 460 h 560"/>
              <a:gd name="T40" fmla="*/ 469 w 470"/>
              <a:gd name="T41" fmla="*/ 296 h 560"/>
              <a:gd name="T42" fmla="*/ 470 w 470"/>
              <a:gd name="T43" fmla="*/ 293 h 560"/>
              <a:gd name="T44" fmla="*/ 470 w 470"/>
              <a:gd name="T45" fmla="*/ 258 h 560"/>
              <a:gd name="T46" fmla="*/ 449 w 470"/>
              <a:gd name="T47" fmla="*/ 237 h 560"/>
              <a:gd name="T48" fmla="*/ 400 w 470"/>
              <a:gd name="T49" fmla="*/ 237 h 560"/>
              <a:gd name="T50" fmla="*/ 401 w 470"/>
              <a:gd name="T51" fmla="*/ 237 h 560"/>
              <a:gd name="T52" fmla="*/ 401 w 470"/>
              <a:gd name="T53" fmla="*/ 174 h 560"/>
              <a:gd name="T54" fmla="*/ 235 w 470"/>
              <a:gd name="T55" fmla="*/ 0 h 560"/>
              <a:gd name="T56" fmla="*/ 69 w 470"/>
              <a:gd name="T57" fmla="*/ 174 h 560"/>
              <a:gd name="T58" fmla="*/ 69 w 470"/>
              <a:gd name="T59" fmla="*/ 237 h 560"/>
              <a:gd name="T60" fmla="*/ 69 w 470"/>
              <a:gd name="T61" fmla="*/ 237 h 560"/>
              <a:gd name="T62" fmla="*/ 21 w 470"/>
              <a:gd name="T63" fmla="*/ 237 h 560"/>
              <a:gd name="T64" fmla="*/ 0 w 470"/>
              <a:gd name="T65" fmla="*/ 258 h 560"/>
              <a:gd name="T66" fmla="*/ 0 w 470"/>
              <a:gd name="T67" fmla="*/ 274 h 560"/>
              <a:gd name="T68" fmla="*/ 0 w 470"/>
              <a:gd name="T69" fmla="*/ 274 h 560"/>
              <a:gd name="T70" fmla="*/ 0 w 470"/>
              <a:gd name="T71" fmla="*/ 539 h 560"/>
              <a:gd name="T72" fmla="*/ 0 w 470"/>
              <a:gd name="T73" fmla="*/ 539 h 560"/>
              <a:gd name="T74" fmla="*/ 0 w 470"/>
              <a:gd name="T75" fmla="*/ 540 h 560"/>
              <a:gd name="T76" fmla="*/ 21 w 470"/>
              <a:gd name="T77" fmla="*/ 560 h 560"/>
              <a:gd name="T78" fmla="*/ 449 w 470"/>
              <a:gd name="T79" fmla="*/ 560 h 560"/>
              <a:gd name="T80" fmla="*/ 470 w 470"/>
              <a:gd name="T81" fmla="*/ 539 h 560"/>
              <a:gd name="T82" fmla="*/ 470 w 470"/>
              <a:gd name="T83" fmla="*/ 498 h 560"/>
              <a:gd name="T84" fmla="*/ 469 w 470"/>
              <a:gd name="T85" fmla="*/ 495 h 560"/>
              <a:gd name="T86" fmla="*/ 469 w 470"/>
              <a:gd name="T87" fmla="*/ 296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0" h="560">
                <a:moveTo>
                  <a:pt x="167" y="237"/>
                </a:moveTo>
                <a:cubicBezTo>
                  <a:pt x="167" y="237"/>
                  <a:pt x="167" y="237"/>
                  <a:pt x="167" y="237"/>
                </a:cubicBezTo>
                <a:lnTo>
                  <a:pt x="167" y="174"/>
                </a:lnTo>
                <a:cubicBezTo>
                  <a:pt x="167" y="139"/>
                  <a:pt x="179" y="97"/>
                  <a:pt x="235" y="97"/>
                </a:cubicBezTo>
                <a:cubicBezTo>
                  <a:pt x="291" y="97"/>
                  <a:pt x="303" y="139"/>
                  <a:pt x="303" y="174"/>
                </a:cubicBezTo>
                <a:lnTo>
                  <a:pt x="303" y="237"/>
                </a:lnTo>
                <a:cubicBezTo>
                  <a:pt x="303" y="237"/>
                  <a:pt x="303" y="237"/>
                  <a:pt x="303" y="237"/>
                </a:cubicBezTo>
                <a:lnTo>
                  <a:pt x="167" y="237"/>
                </a:lnTo>
                <a:close/>
                <a:moveTo>
                  <a:pt x="286" y="460"/>
                </a:moveTo>
                <a:cubicBezTo>
                  <a:pt x="287" y="463"/>
                  <a:pt x="286" y="466"/>
                  <a:pt x="285" y="468"/>
                </a:cubicBezTo>
                <a:cubicBezTo>
                  <a:pt x="283" y="470"/>
                  <a:pt x="281" y="471"/>
                  <a:pt x="278" y="471"/>
                </a:cubicBezTo>
                <a:lnTo>
                  <a:pt x="192" y="471"/>
                </a:lnTo>
                <a:cubicBezTo>
                  <a:pt x="189" y="471"/>
                  <a:pt x="187" y="470"/>
                  <a:pt x="185" y="468"/>
                </a:cubicBezTo>
                <a:cubicBezTo>
                  <a:pt x="184" y="466"/>
                  <a:pt x="183" y="463"/>
                  <a:pt x="184" y="460"/>
                </a:cubicBezTo>
                <a:lnTo>
                  <a:pt x="207" y="401"/>
                </a:lnTo>
                <a:cubicBezTo>
                  <a:pt x="192" y="391"/>
                  <a:pt x="184" y="375"/>
                  <a:pt x="184" y="358"/>
                </a:cubicBezTo>
                <a:cubicBezTo>
                  <a:pt x="184" y="330"/>
                  <a:pt x="207" y="307"/>
                  <a:pt x="235" y="307"/>
                </a:cubicBezTo>
                <a:cubicBezTo>
                  <a:pt x="263" y="307"/>
                  <a:pt x="286" y="330"/>
                  <a:pt x="286" y="358"/>
                </a:cubicBezTo>
                <a:cubicBezTo>
                  <a:pt x="286" y="376"/>
                  <a:pt x="278" y="391"/>
                  <a:pt x="263" y="401"/>
                </a:cubicBezTo>
                <a:lnTo>
                  <a:pt x="286" y="460"/>
                </a:lnTo>
                <a:close/>
                <a:moveTo>
                  <a:pt x="469" y="296"/>
                </a:moveTo>
                <a:cubicBezTo>
                  <a:pt x="469" y="295"/>
                  <a:pt x="470" y="294"/>
                  <a:pt x="470" y="293"/>
                </a:cubicBezTo>
                <a:lnTo>
                  <a:pt x="470" y="258"/>
                </a:lnTo>
                <a:cubicBezTo>
                  <a:pt x="469" y="249"/>
                  <a:pt x="463" y="237"/>
                  <a:pt x="449" y="237"/>
                </a:cubicBezTo>
                <a:lnTo>
                  <a:pt x="400" y="237"/>
                </a:lnTo>
                <a:cubicBezTo>
                  <a:pt x="400" y="237"/>
                  <a:pt x="401" y="237"/>
                  <a:pt x="401" y="237"/>
                </a:cubicBezTo>
                <a:lnTo>
                  <a:pt x="401" y="174"/>
                </a:lnTo>
                <a:cubicBezTo>
                  <a:pt x="401" y="13"/>
                  <a:pt x="274" y="0"/>
                  <a:pt x="235" y="0"/>
                </a:cubicBezTo>
                <a:cubicBezTo>
                  <a:pt x="196" y="0"/>
                  <a:pt x="69" y="13"/>
                  <a:pt x="69" y="174"/>
                </a:cubicBezTo>
                <a:lnTo>
                  <a:pt x="69" y="237"/>
                </a:lnTo>
                <a:cubicBezTo>
                  <a:pt x="69" y="237"/>
                  <a:pt x="69" y="237"/>
                  <a:pt x="69" y="237"/>
                </a:cubicBezTo>
                <a:lnTo>
                  <a:pt x="21" y="237"/>
                </a:lnTo>
                <a:cubicBezTo>
                  <a:pt x="6" y="237"/>
                  <a:pt x="1" y="249"/>
                  <a:pt x="0" y="258"/>
                </a:cubicBezTo>
                <a:lnTo>
                  <a:pt x="0" y="274"/>
                </a:lnTo>
                <a:lnTo>
                  <a:pt x="0" y="274"/>
                </a:lnTo>
                <a:lnTo>
                  <a:pt x="0" y="539"/>
                </a:lnTo>
                <a:lnTo>
                  <a:pt x="0" y="539"/>
                </a:lnTo>
                <a:lnTo>
                  <a:pt x="0" y="540"/>
                </a:lnTo>
                <a:cubicBezTo>
                  <a:pt x="1" y="548"/>
                  <a:pt x="6" y="560"/>
                  <a:pt x="21" y="560"/>
                </a:cubicBezTo>
                <a:lnTo>
                  <a:pt x="449" y="560"/>
                </a:lnTo>
                <a:cubicBezTo>
                  <a:pt x="463" y="560"/>
                  <a:pt x="469" y="548"/>
                  <a:pt x="470" y="539"/>
                </a:cubicBezTo>
                <a:lnTo>
                  <a:pt x="470" y="498"/>
                </a:lnTo>
                <a:cubicBezTo>
                  <a:pt x="470" y="496"/>
                  <a:pt x="469" y="496"/>
                  <a:pt x="469" y="495"/>
                </a:cubicBezTo>
                <a:lnTo>
                  <a:pt x="469" y="296"/>
                </a:lnTo>
                <a:close/>
              </a:path>
            </a:pathLst>
          </a:custGeom>
          <a:solidFill>
            <a:srgbClr val="C1D82F"/>
          </a:solidFill>
          <a:ln>
            <a:noFill/>
          </a:ln>
          <a:extLst/>
        </p:spPr>
        <p:txBody>
          <a:bodyPr vert="horz" wrap="square" lIns="91440" tIns="45720" rIns="91440" bIns="45720" numCol="1" anchor="t" anchorCtr="0" compatLnSpc="1">
            <a:prstTxWarp prst="textNoShape">
              <a:avLst/>
            </a:prstTxWarp>
          </a:bodyPr>
          <a:lstStyle/>
          <a:p>
            <a:endParaRPr lang="en-US" sz="1400" dirty="0">
              <a:solidFill>
                <a:srgbClr val="444444"/>
              </a:solidFill>
              <a:latin typeface="Museo Sans For Dell"/>
            </a:endParaRPr>
          </a:p>
        </p:txBody>
      </p:sp>
      <p:sp>
        <p:nvSpPr>
          <p:cNvPr id="125" name="Freeform 23"/>
          <p:cNvSpPr>
            <a:spLocks noEditPoints="1"/>
          </p:cNvSpPr>
          <p:nvPr/>
        </p:nvSpPr>
        <p:spPr bwMode="auto">
          <a:xfrm>
            <a:off x="7359924" y="2088136"/>
            <a:ext cx="161852" cy="181323"/>
          </a:xfrm>
          <a:custGeom>
            <a:avLst/>
            <a:gdLst>
              <a:gd name="T0" fmla="*/ 360 w 506"/>
              <a:gd name="T1" fmla="*/ 481 h 572"/>
              <a:gd name="T2" fmla="*/ 359 w 506"/>
              <a:gd name="T3" fmla="*/ 482 h 572"/>
              <a:gd name="T4" fmla="*/ 31 w 506"/>
              <a:gd name="T5" fmla="*/ 154 h 572"/>
              <a:gd name="T6" fmla="*/ 31 w 506"/>
              <a:gd name="T7" fmla="*/ 74 h 572"/>
              <a:gd name="T8" fmla="*/ 152 w 506"/>
              <a:gd name="T9" fmla="*/ 49 h 572"/>
              <a:gd name="T10" fmla="*/ 457 w 506"/>
              <a:gd name="T11" fmla="*/ 355 h 572"/>
              <a:gd name="T12" fmla="*/ 360 w 506"/>
              <a:gd name="T13" fmla="*/ 481 h 572"/>
              <a:gd name="T14" fmla="*/ 497 w 506"/>
              <a:gd name="T15" fmla="*/ 48 h 572"/>
              <a:gd name="T16" fmla="*/ 9 w 506"/>
              <a:gd name="T17" fmla="*/ 48 h 572"/>
              <a:gd name="T18" fmla="*/ 0 w 506"/>
              <a:gd name="T19" fmla="*/ 61 h 572"/>
              <a:gd name="T20" fmla="*/ 0 w 506"/>
              <a:gd name="T21" fmla="*/ 252 h 572"/>
              <a:gd name="T22" fmla="*/ 103 w 506"/>
              <a:gd name="T23" fmla="*/ 490 h 572"/>
              <a:gd name="T24" fmla="*/ 243 w 506"/>
              <a:gd name="T25" fmla="*/ 569 h 572"/>
              <a:gd name="T26" fmla="*/ 249 w 506"/>
              <a:gd name="T27" fmla="*/ 571 h 572"/>
              <a:gd name="T28" fmla="*/ 253 w 506"/>
              <a:gd name="T29" fmla="*/ 572 h 572"/>
              <a:gd name="T30" fmla="*/ 257 w 506"/>
              <a:gd name="T31" fmla="*/ 571 h 572"/>
              <a:gd name="T32" fmla="*/ 263 w 506"/>
              <a:gd name="T33" fmla="*/ 569 h 572"/>
              <a:gd name="T34" fmla="*/ 292 w 506"/>
              <a:gd name="T35" fmla="*/ 557 h 572"/>
              <a:gd name="T36" fmla="*/ 379 w 506"/>
              <a:gd name="T37" fmla="*/ 505 h 572"/>
              <a:gd name="T38" fmla="*/ 506 w 506"/>
              <a:gd name="T39" fmla="*/ 252 h 572"/>
              <a:gd name="T40" fmla="*/ 506 w 506"/>
              <a:gd name="T41" fmla="*/ 61 h 572"/>
              <a:gd name="T42" fmla="*/ 497 w 506"/>
              <a:gd name="T43" fmla="*/ 48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6" h="572">
                <a:moveTo>
                  <a:pt x="360" y="481"/>
                </a:moveTo>
                <a:cubicBezTo>
                  <a:pt x="360" y="481"/>
                  <a:pt x="359" y="482"/>
                  <a:pt x="359" y="482"/>
                </a:cubicBezTo>
                <a:lnTo>
                  <a:pt x="31" y="154"/>
                </a:lnTo>
                <a:lnTo>
                  <a:pt x="31" y="74"/>
                </a:lnTo>
                <a:cubicBezTo>
                  <a:pt x="70" y="62"/>
                  <a:pt x="111" y="55"/>
                  <a:pt x="152" y="49"/>
                </a:cubicBezTo>
                <a:lnTo>
                  <a:pt x="457" y="355"/>
                </a:lnTo>
                <a:cubicBezTo>
                  <a:pt x="438" y="403"/>
                  <a:pt x="406" y="445"/>
                  <a:pt x="360" y="481"/>
                </a:cubicBezTo>
                <a:close/>
                <a:moveTo>
                  <a:pt x="497" y="48"/>
                </a:moveTo>
                <a:cubicBezTo>
                  <a:pt x="339" y="0"/>
                  <a:pt x="167" y="0"/>
                  <a:pt x="9" y="48"/>
                </a:cubicBezTo>
                <a:cubicBezTo>
                  <a:pt x="4" y="50"/>
                  <a:pt x="0" y="55"/>
                  <a:pt x="0" y="61"/>
                </a:cubicBezTo>
                <a:lnTo>
                  <a:pt x="0" y="252"/>
                </a:lnTo>
                <a:cubicBezTo>
                  <a:pt x="0" y="349"/>
                  <a:pt x="35" y="429"/>
                  <a:pt x="103" y="490"/>
                </a:cubicBezTo>
                <a:cubicBezTo>
                  <a:pt x="159" y="540"/>
                  <a:pt x="220" y="562"/>
                  <a:pt x="243" y="569"/>
                </a:cubicBezTo>
                <a:lnTo>
                  <a:pt x="249" y="571"/>
                </a:lnTo>
                <a:cubicBezTo>
                  <a:pt x="250" y="571"/>
                  <a:pt x="252" y="572"/>
                  <a:pt x="253" y="572"/>
                </a:cubicBezTo>
                <a:cubicBezTo>
                  <a:pt x="254" y="572"/>
                  <a:pt x="255" y="571"/>
                  <a:pt x="257" y="571"/>
                </a:cubicBezTo>
                <a:lnTo>
                  <a:pt x="263" y="569"/>
                </a:lnTo>
                <a:cubicBezTo>
                  <a:pt x="270" y="566"/>
                  <a:pt x="280" y="563"/>
                  <a:pt x="292" y="557"/>
                </a:cubicBezTo>
                <a:cubicBezTo>
                  <a:pt x="313" y="548"/>
                  <a:pt x="346" y="531"/>
                  <a:pt x="379" y="505"/>
                </a:cubicBezTo>
                <a:cubicBezTo>
                  <a:pt x="463" y="440"/>
                  <a:pt x="506" y="355"/>
                  <a:pt x="506" y="252"/>
                </a:cubicBezTo>
                <a:lnTo>
                  <a:pt x="506" y="61"/>
                </a:lnTo>
                <a:cubicBezTo>
                  <a:pt x="506" y="55"/>
                  <a:pt x="502" y="50"/>
                  <a:pt x="497" y="48"/>
                </a:cubicBezTo>
                <a:close/>
              </a:path>
            </a:pathLst>
          </a:custGeom>
          <a:solidFill>
            <a:srgbClr val="C1D82F"/>
          </a:solidFill>
          <a:ln>
            <a:noFill/>
          </a:ln>
          <a:extLst/>
        </p:spPr>
        <p:txBody>
          <a:bodyPr vert="horz" wrap="square" lIns="91440" tIns="45720" rIns="91440" bIns="45720" numCol="1" anchor="t" anchorCtr="0" compatLnSpc="1">
            <a:prstTxWarp prst="textNoShape">
              <a:avLst/>
            </a:prstTxWarp>
          </a:bodyPr>
          <a:lstStyle/>
          <a:p>
            <a:endParaRPr lang="en-US" sz="1400" dirty="0">
              <a:solidFill>
                <a:srgbClr val="444444"/>
              </a:solidFill>
              <a:latin typeface="Museo Sans For Dell"/>
            </a:endParaRPr>
          </a:p>
        </p:txBody>
      </p:sp>
      <p:sp>
        <p:nvSpPr>
          <p:cNvPr id="126" name="Freeform 15"/>
          <p:cNvSpPr>
            <a:spLocks noEditPoints="1"/>
          </p:cNvSpPr>
          <p:nvPr/>
        </p:nvSpPr>
        <p:spPr bwMode="auto">
          <a:xfrm>
            <a:off x="6527892" y="2085610"/>
            <a:ext cx="185359" cy="186372"/>
          </a:xfrm>
          <a:custGeom>
            <a:avLst/>
            <a:gdLst>
              <a:gd name="T0" fmla="*/ 405 w 564"/>
              <a:gd name="T1" fmla="*/ 367 h 564"/>
              <a:gd name="T2" fmla="*/ 253 w 564"/>
              <a:gd name="T3" fmla="*/ 367 h 564"/>
              <a:gd name="T4" fmla="*/ 226 w 564"/>
              <a:gd name="T5" fmla="*/ 340 h 564"/>
              <a:gd name="T6" fmla="*/ 226 w 564"/>
              <a:gd name="T7" fmla="*/ 160 h 564"/>
              <a:gd name="T8" fmla="*/ 253 w 564"/>
              <a:gd name="T9" fmla="*/ 134 h 564"/>
              <a:gd name="T10" fmla="*/ 279 w 564"/>
              <a:gd name="T11" fmla="*/ 160 h 564"/>
              <a:gd name="T12" fmla="*/ 279 w 564"/>
              <a:gd name="T13" fmla="*/ 314 h 564"/>
              <a:gd name="T14" fmla="*/ 405 w 564"/>
              <a:gd name="T15" fmla="*/ 314 h 564"/>
              <a:gd name="T16" fmla="*/ 432 w 564"/>
              <a:gd name="T17" fmla="*/ 340 h 564"/>
              <a:gd name="T18" fmla="*/ 405 w 564"/>
              <a:gd name="T19" fmla="*/ 367 h 564"/>
              <a:gd name="T20" fmla="*/ 282 w 564"/>
              <a:gd name="T21" fmla="*/ 0 h 564"/>
              <a:gd name="T22" fmla="*/ 0 w 564"/>
              <a:gd name="T23" fmla="*/ 282 h 564"/>
              <a:gd name="T24" fmla="*/ 282 w 564"/>
              <a:gd name="T25" fmla="*/ 564 h 564"/>
              <a:gd name="T26" fmla="*/ 564 w 564"/>
              <a:gd name="T27" fmla="*/ 282 h 564"/>
              <a:gd name="T28" fmla="*/ 282 w 564"/>
              <a:gd name="T29" fmla="*/ 0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4" h="564">
                <a:moveTo>
                  <a:pt x="405" y="367"/>
                </a:moveTo>
                <a:lnTo>
                  <a:pt x="253" y="367"/>
                </a:lnTo>
                <a:cubicBezTo>
                  <a:pt x="238" y="367"/>
                  <a:pt x="226" y="355"/>
                  <a:pt x="226" y="340"/>
                </a:cubicBezTo>
                <a:lnTo>
                  <a:pt x="226" y="160"/>
                </a:lnTo>
                <a:cubicBezTo>
                  <a:pt x="226" y="146"/>
                  <a:pt x="238" y="134"/>
                  <a:pt x="253" y="134"/>
                </a:cubicBezTo>
                <a:cubicBezTo>
                  <a:pt x="267" y="134"/>
                  <a:pt x="279" y="146"/>
                  <a:pt x="279" y="160"/>
                </a:cubicBezTo>
                <a:lnTo>
                  <a:pt x="279" y="314"/>
                </a:lnTo>
                <a:lnTo>
                  <a:pt x="405" y="314"/>
                </a:lnTo>
                <a:cubicBezTo>
                  <a:pt x="420" y="314"/>
                  <a:pt x="432" y="326"/>
                  <a:pt x="432" y="340"/>
                </a:cubicBezTo>
                <a:cubicBezTo>
                  <a:pt x="432" y="355"/>
                  <a:pt x="420" y="367"/>
                  <a:pt x="405" y="367"/>
                </a:cubicBezTo>
                <a:close/>
                <a:moveTo>
                  <a:pt x="282" y="0"/>
                </a:moveTo>
                <a:cubicBezTo>
                  <a:pt x="126" y="0"/>
                  <a:pt x="0" y="126"/>
                  <a:pt x="0" y="282"/>
                </a:cubicBezTo>
                <a:cubicBezTo>
                  <a:pt x="0" y="438"/>
                  <a:pt x="126" y="564"/>
                  <a:pt x="282" y="564"/>
                </a:cubicBezTo>
                <a:cubicBezTo>
                  <a:pt x="438" y="564"/>
                  <a:pt x="564" y="438"/>
                  <a:pt x="564" y="282"/>
                </a:cubicBezTo>
                <a:cubicBezTo>
                  <a:pt x="564" y="126"/>
                  <a:pt x="438" y="0"/>
                  <a:pt x="282" y="0"/>
                </a:cubicBezTo>
                <a:close/>
              </a:path>
            </a:pathLst>
          </a:custGeom>
          <a:solidFill>
            <a:srgbClr val="C1D82F"/>
          </a:solidFill>
          <a:ln>
            <a:noFill/>
          </a:ln>
          <a:extLst/>
        </p:spPr>
        <p:txBody>
          <a:bodyPr vert="horz" wrap="square" lIns="91440" tIns="45720" rIns="91440" bIns="45720" numCol="1" anchor="t" anchorCtr="0" compatLnSpc="1">
            <a:prstTxWarp prst="textNoShape">
              <a:avLst/>
            </a:prstTxWarp>
          </a:bodyPr>
          <a:lstStyle/>
          <a:p>
            <a:endParaRPr lang="en-US" sz="1400" dirty="0">
              <a:solidFill>
                <a:srgbClr val="444444"/>
              </a:solidFill>
              <a:latin typeface="Museo Sans For Dell"/>
            </a:endParaRPr>
          </a:p>
        </p:txBody>
      </p:sp>
      <p:sp>
        <p:nvSpPr>
          <p:cNvPr id="127" name="Freeform 56"/>
          <p:cNvSpPr>
            <a:spLocks/>
          </p:cNvSpPr>
          <p:nvPr/>
        </p:nvSpPr>
        <p:spPr bwMode="auto">
          <a:xfrm>
            <a:off x="6094758" y="2074816"/>
            <a:ext cx="207963" cy="207963"/>
          </a:xfrm>
          <a:custGeom>
            <a:avLst/>
            <a:gdLst>
              <a:gd name="T0" fmla="*/ 552 w 569"/>
              <a:gd name="T1" fmla="*/ 113 h 570"/>
              <a:gd name="T2" fmla="*/ 542 w 569"/>
              <a:gd name="T3" fmla="*/ 105 h 570"/>
              <a:gd name="T4" fmla="*/ 530 w 569"/>
              <a:gd name="T5" fmla="*/ 109 h 570"/>
              <a:gd name="T6" fmla="*/ 473 w 569"/>
              <a:gd name="T7" fmla="*/ 166 h 570"/>
              <a:gd name="T8" fmla="*/ 461 w 569"/>
              <a:gd name="T9" fmla="*/ 166 h 570"/>
              <a:gd name="T10" fmla="*/ 405 w 569"/>
              <a:gd name="T11" fmla="*/ 109 h 570"/>
              <a:gd name="T12" fmla="*/ 404 w 569"/>
              <a:gd name="T13" fmla="*/ 96 h 570"/>
              <a:gd name="T14" fmla="*/ 464 w 569"/>
              <a:gd name="T15" fmla="*/ 42 h 570"/>
              <a:gd name="T16" fmla="*/ 468 w 569"/>
              <a:gd name="T17" fmla="*/ 32 h 570"/>
              <a:gd name="T18" fmla="*/ 468 w 569"/>
              <a:gd name="T19" fmla="*/ 25 h 570"/>
              <a:gd name="T20" fmla="*/ 458 w 569"/>
              <a:gd name="T21" fmla="*/ 12 h 570"/>
              <a:gd name="T22" fmla="*/ 332 w 569"/>
              <a:gd name="T23" fmla="*/ 39 h 570"/>
              <a:gd name="T24" fmla="*/ 302 w 569"/>
              <a:gd name="T25" fmla="*/ 185 h 570"/>
              <a:gd name="T26" fmla="*/ 12 w 569"/>
              <a:gd name="T27" fmla="*/ 464 h 570"/>
              <a:gd name="T28" fmla="*/ 13 w 569"/>
              <a:gd name="T29" fmla="*/ 514 h 570"/>
              <a:gd name="T30" fmla="*/ 66 w 569"/>
              <a:gd name="T31" fmla="*/ 559 h 570"/>
              <a:gd name="T32" fmla="*/ 88 w 569"/>
              <a:gd name="T33" fmla="*/ 570 h 570"/>
              <a:gd name="T34" fmla="*/ 112 w 569"/>
              <a:gd name="T35" fmla="*/ 562 h 570"/>
              <a:gd name="T36" fmla="*/ 115 w 569"/>
              <a:gd name="T37" fmla="*/ 560 h 570"/>
              <a:gd name="T38" fmla="*/ 390 w 569"/>
              <a:gd name="T39" fmla="*/ 265 h 570"/>
              <a:gd name="T40" fmla="*/ 526 w 569"/>
              <a:gd name="T41" fmla="*/ 243 h 570"/>
              <a:gd name="T42" fmla="*/ 552 w 569"/>
              <a:gd name="T43" fmla="*/ 113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9" h="570">
                <a:moveTo>
                  <a:pt x="552" y="113"/>
                </a:moveTo>
                <a:cubicBezTo>
                  <a:pt x="550" y="109"/>
                  <a:pt x="546" y="106"/>
                  <a:pt x="542" y="105"/>
                </a:cubicBezTo>
                <a:cubicBezTo>
                  <a:pt x="538" y="104"/>
                  <a:pt x="533" y="106"/>
                  <a:pt x="530" y="109"/>
                </a:cubicBezTo>
                <a:lnTo>
                  <a:pt x="473" y="166"/>
                </a:lnTo>
                <a:lnTo>
                  <a:pt x="461" y="166"/>
                </a:lnTo>
                <a:lnTo>
                  <a:pt x="405" y="109"/>
                </a:lnTo>
                <a:cubicBezTo>
                  <a:pt x="401" y="105"/>
                  <a:pt x="401" y="99"/>
                  <a:pt x="404" y="96"/>
                </a:cubicBezTo>
                <a:lnTo>
                  <a:pt x="464" y="42"/>
                </a:lnTo>
                <a:cubicBezTo>
                  <a:pt x="467" y="40"/>
                  <a:pt x="468" y="35"/>
                  <a:pt x="468" y="32"/>
                </a:cubicBezTo>
                <a:lnTo>
                  <a:pt x="468" y="25"/>
                </a:lnTo>
                <a:cubicBezTo>
                  <a:pt x="468" y="19"/>
                  <a:pt x="464" y="13"/>
                  <a:pt x="458" y="12"/>
                </a:cubicBezTo>
                <a:cubicBezTo>
                  <a:pt x="393" y="0"/>
                  <a:pt x="352" y="10"/>
                  <a:pt x="332" y="39"/>
                </a:cubicBezTo>
                <a:cubicBezTo>
                  <a:pt x="293" y="79"/>
                  <a:pt x="282" y="135"/>
                  <a:pt x="302" y="185"/>
                </a:cubicBezTo>
                <a:lnTo>
                  <a:pt x="12" y="464"/>
                </a:lnTo>
                <a:cubicBezTo>
                  <a:pt x="0" y="477"/>
                  <a:pt x="0" y="501"/>
                  <a:pt x="13" y="514"/>
                </a:cubicBezTo>
                <a:lnTo>
                  <a:pt x="66" y="559"/>
                </a:lnTo>
                <a:cubicBezTo>
                  <a:pt x="72" y="567"/>
                  <a:pt x="79" y="570"/>
                  <a:pt x="88" y="570"/>
                </a:cubicBezTo>
                <a:cubicBezTo>
                  <a:pt x="95" y="570"/>
                  <a:pt x="102" y="568"/>
                  <a:pt x="112" y="562"/>
                </a:cubicBezTo>
                <a:cubicBezTo>
                  <a:pt x="113" y="562"/>
                  <a:pt x="115" y="561"/>
                  <a:pt x="115" y="560"/>
                </a:cubicBezTo>
                <a:lnTo>
                  <a:pt x="390" y="265"/>
                </a:lnTo>
                <a:cubicBezTo>
                  <a:pt x="442" y="288"/>
                  <a:pt x="498" y="279"/>
                  <a:pt x="526" y="243"/>
                </a:cubicBezTo>
                <a:cubicBezTo>
                  <a:pt x="559" y="208"/>
                  <a:pt x="569" y="156"/>
                  <a:pt x="552" y="113"/>
                </a:cubicBezTo>
                <a:close/>
              </a:path>
            </a:pathLst>
          </a:custGeom>
          <a:solidFill>
            <a:srgbClr val="C1D82F"/>
          </a:solidFill>
          <a:ln>
            <a:noFill/>
          </a:ln>
          <a:extLst/>
        </p:spPr>
        <p:txBody>
          <a:bodyPr vert="horz" wrap="square" lIns="91440" tIns="45720" rIns="91440" bIns="45720" numCol="1" anchor="t" anchorCtr="0" compatLnSpc="1">
            <a:prstTxWarp prst="textNoShape">
              <a:avLst/>
            </a:prstTxWarp>
          </a:bodyPr>
          <a:lstStyle/>
          <a:p>
            <a:endParaRPr lang="en-US" sz="1400" dirty="0">
              <a:solidFill>
                <a:srgbClr val="444444"/>
              </a:solidFill>
              <a:latin typeface="Museo Sans For Dell"/>
            </a:endParaRPr>
          </a:p>
        </p:txBody>
      </p:sp>
      <p:sp>
        <p:nvSpPr>
          <p:cNvPr id="128" name="Rectangle 127"/>
          <p:cNvSpPr/>
          <p:nvPr/>
        </p:nvSpPr>
        <p:spPr>
          <a:xfrm>
            <a:off x="5221920" y="1306335"/>
            <a:ext cx="3207069" cy="598645"/>
          </a:xfrm>
          <a:prstGeom prst="rect">
            <a:avLst/>
          </a:prstGeom>
          <a:solidFill>
            <a:srgbClr val="C1D82F"/>
          </a:solidFill>
          <a:ln>
            <a:noFill/>
          </a:ln>
          <a:effectLst/>
        </p:spPr>
        <p:txBody>
          <a:bodyPr wrap="square" lIns="182880" tIns="137160" rIns="137160" bIns="137160" rtlCol="0" anchor="ctr">
            <a:noAutofit/>
          </a:bodyPr>
          <a:lstStyle/>
          <a:p>
            <a:pPr algn="ctr">
              <a:lnSpc>
                <a:spcPct val="90000"/>
              </a:lnSpc>
              <a:spcBef>
                <a:spcPts val="600"/>
              </a:spcBef>
              <a:spcAft>
                <a:spcPts val="0"/>
              </a:spcAft>
            </a:pPr>
            <a:endParaRPr lang="en-US" sz="1000" dirty="0" smtClean="0">
              <a:solidFill>
                <a:srgbClr val="FFFFFF"/>
              </a:solidFill>
              <a:latin typeface="Museo Sans For Dell"/>
            </a:endParaRPr>
          </a:p>
        </p:txBody>
      </p:sp>
      <p:sp>
        <p:nvSpPr>
          <p:cNvPr id="129" name="Trapezoid 4"/>
          <p:cNvSpPr/>
          <p:nvPr/>
        </p:nvSpPr>
        <p:spPr>
          <a:xfrm rot="487172">
            <a:off x="8022115" y="2833272"/>
            <a:ext cx="288960" cy="288958"/>
          </a:xfrm>
          <a:custGeom>
            <a:avLst/>
            <a:gdLst/>
            <a:ahLst/>
            <a:cxnLst/>
            <a:rect l="l" t="t" r="r" b="b"/>
            <a:pathLst>
              <a:path w="2076729" h="2076728">
                <a:moveTo>
                  <a:pt x="1038364" y="706128"/>
                </a:moveTo>
                <a:cubicBezTo>
                  <a:pt x="852148" y="706128"/>
                  <a:pt x="701190" y="857086"/>
                  <a:pt x="701190" y="1043302"/>
                </a:cubicBezTo>
                <a:cubicBezTo>
                  <a:pt x="701190" y="1229518"/>
                  <a:pt x="852148" y="1380476"/>
                  <a:pt x="1038364" y="1380476"/>
                </a:cubicBezTo>
                <a:cubicBezTo>
                  <a:pt x="1224580" y="1380476"/>
                  <a:pt x="1375538" y="1229518"/>
                  <a:pt x="1375538" y="1043302"/>
                </a:cubicBezTo>
                <a:cubicBezTo>
                  <a:pt x="1375538" y="857086"/>
                  <a:pt x="1224580" y="706128"/>
                  <a:pt x="1038364" y="706128"/>
                </a:cubicBezTo>
                <a:close/>
                <a:moveTo>
                  <a:pt x="829274" y="0"/>
                </a:moveTo>
                <a:lnTo>
                  <a:pt x="1247458" y="0"/>
                </a:lnTo>
                <a:lnTo>
                  <a:pt x="1318030" y="282290"/>
                </a:lnTo>
                <a:cubicBezTo>
                  <a:pt x="1334134" y="287168"/>
                  <a:pt x="1349671" y="293439"/>
                  <a:pt x="1364537" y="301130"/>
                </a:cubicBezTo>
                <a:lnTo>
                  <a:pt x="1624751" y="145002"/>
                </a:lnTo>
                <a:lnTo>
                  <a:pt x="1920452" y="440702"/>
                </a:lnTo>
                <a:lnTo>
                  <a:pt x="1768215" y="694430"/>
                </a:lnTo>
                <a:cubicBezTo>
                  <a:pt x="1781834" y="716453"/>
                  <a:pt x="1791882" y="740283"/>
                  <a:pt x="1799874" y="764997"/>
                </a:cubicBezTo>
                <a:lnTo>
                  <a:pt x="2076729" y="834210"/>
                </a:lnTo>
                <a:lnTo>
                  <a:pt x="2076729" y="1252394"/>
                </a:lnTo>
                <a:lnTo>
                  <a:pt x="1799874" y="1321608"/>
                </a:lnTo>
                <a:cubicBezTo>
                  <a:pt x="1789895" y="1351755"/>
                  <a:pt x="1777299" y="1380748"/>
                  <a:pt x="1760035" y="1407245"/>
                </a:cubicBezTo>
                <a:lnTo>
                  <a:pt x="1911203" y="1659191"/>
                </a:lnTo>
                <a:lnTo>
                  <a:pt x="1615502" y="1954892"/>
                </a:lnTo>
                <a:lnTo>
                  <a:pt x="1346918" y="1793741"/>
                </a:lnTo>
                <a:lnTo>
                  <a:pt x="1315314" y="1805308"/>
                </a:lnTo>
                <a:lnTo>
                  <a:pt x="1247459" y="2076728"/>
                </a:lnTo>
                <a:lnTo>
                  <a:pt x="829275" y="2076728"/>
                </a:lnTo>
                <a:lnTo>
                  <a:pt x="761421" y="1805311"/>
                </a:lnTo>
                <a:cubicBezTo>
                  <a:pt x="734188" y="1796451"/>
                  <a:pt x="707953" y="1785290"/>
                  <a:pt x="683816" y="1770072"/>
                </a:cubicBezTo>
                <a:lnTo>
                  <a:pt x="451984" y="1909172"/>
                </a:lnTo>
                <a:lnTo>
                  <a:pt x="156283" y="1613471"/>
                </a:lnTo>
                <a:lnTo>
                  <a:pt x="299275" y="1375153"/>
                </a:lnTo>
                <a:cubicBezTo>
                  <a:pt x="289927" y="1358168"/>
                  <a:pt x="282613" y="1340210"/>
                  <a:pt x="276855" y="1321609"/>
                </a:cubicBezTo>
                <a:lnTo>
                  <a:pt x="0" y="1252395"/>
                </a:lnTo>
                <a:lnTo>
                  <a:pt x="0" y="834211"/>
                </a:lnTo>
                <a:lnTo>
                  <a:pt x="276854" y="764998"/>
                </a:lnTo>
                <a:cubicBezTo>
                  <a:pt x="280643" y="751781"/>
                  <a:pt x="285669" y="739052"/>
                  <a:pt x="291093" y="726524"/>
                </a:cubicBezTo>
                <a:lnTo>
                  <a:pt x="147032" y="486423"/>
                </a:lnTo>
                <a:lnTo>
                  <a:pt x="442733" y="190722"/>
                </a:lnTo>
                <a:lnTo>
                  <a:pt x="667330" y="325480"/>
                </a:lnTo>
                <a:cubicBezTo>
                  <a:pt x="695519" y="306764"/>
                  <a:pt x="726472" y="293094"/>
                  <a:pt x="758703" y="282288"/>
                </a:cubicBezTo>
                <a:close/>
              </a:path>
            </a:pathLst>
          </a:custGeom>
          <a:solidFill>
            <a:schemeClr val="accent6"/>
          </a:solidFill>
          <a:ln>
            <a:solidFill>
              <a:schemeClr val="tx2"/>
            </a:solidFill>
            <a:prstDash val="solid"/>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130" name="Rectangle 129"/>
          <p:cNvSpPr/>
          <p:nvPr/>
        </p:nvSpPr>
        <p:spPr>
          <a:xfrm>
            <a:off x="5291496" y="1379670"/>
            <a:ext cx="3057484" cy="439196"/>
          </a:xfrm>
          <a:prstGeom prst="rect">
            <a:avLst/>
          </a:prstGeom>
          <a:solidFill>
            <a:schemeClr val="tx2"/>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grpSp>
        <p:nvGrpSpPr>
          <p:cNvPr id="131" name="Group 130"/>
          <p:cNvGrpSpPr/>
          <p:nvPr/>
        </p:nvGrpSpPr>
        <p:grpSpPr>
          <a:xfrm>
            <a:off x="5360040" y="1464982"/>
            <a:ext cx="452962" cy="306470"/>
            <a:chOff x="5780767" y="1578623"/>
            <a:chExt cx="452962" cy="306470"/>
          </a:xfrm>
        </p:grpSpPr>
        <p:sp>
          <p:nvSpPr>
            <p:cNvPr id="132" name="Freeform 131"/>
            <p:cNvSpPr/>
            <p:nvPr/>
          </p:nvSpPr>
          <p:spPr>
            <a:xfrm>
              <a:off x="5780767" y="1578623"/>
              <a:ext cx="329569" cy="247177"/>
            </a:xfrm>
            <a:custGeom>
              <a:avLst/>
              <a:gdLst>
                <a:gd name="connsiteX0" fmla="*/ 120092 w 1160977"/>
                <a:gd name="connsiteY0" fmla="*/ 573942 h 602201"/>
                <a:gd name="connsiteX1" fmla="*/ 22816 w 1160977"/>
                <a:gd name="connsiteY1" fmla="*/ 432891 h 602201"/>
                <a:gd name="connsiteX2" fmla="*/ 256280 w 1160977"/>
                <a:gd name="connsiteY2" fmla="*/ 330750 h 602201"/>
                <a:gd name="connsiteX3" fmla="*/ 324373 w 1160977"/>
                <a:gd name="connsiteY3" fmla="*/ 199427 h 602201"/>
                <a:gd name="connsiteX4" fmla="*/ 489743 w 1160977"/>
                <a:gd name="connsiteY4" fmla="*/ 214018 h 602201"/>
                <a:gd name="connsiteX5" fmla="*/ 732935 w 1160977"/>
                <a:gd name="connsiteY5" fmla="*/ 10 h 602201"/>
                <a:gd name="connsiteX6" fmla="*/ 1015037 w 1160977"/>
                <a:gd name="connsiteY6" fmla="*/ 223746 h 602201"/>
                <a:gd name="connsiteX7" fmla="*/ 1160952 w 1160977"/>
                <a:gd name="connsiteY7" fmla="*/ 369661 h 602201"/>
                <a:gd name="connsiteX8" fmla="*/ 1005309 w 1160977"/>
                <a:gd name="connsiteY8" fmla="*/ 583669 h 602201"/>
                <a:gd name="connsiteX9" fmla="*/ 120092 w 1160977"/>
                <a:gd name="connsiteY9" fmla="*/ 573942 h 602201"/>
                <a:gd name="connsiteX0" fmla="*/ 120092 w 1160977"/>
                <a:gd name="connsiteY0" fmla="*/ 573942 h 608057"/>
                <a:gd name="connsiteX1" fmla="*/ 22816 w 1160977"/>
                <a:gd name="connsiteY1" fmla="*/ 432891 h 608057"/>
                <a:gd name="connsiteX2" fmla="*/ 256280 w 1160977"/>
                <a:gd name="connsiteY2" fmla="*/ 330750 h 608057"/>
                <a:gd name="connsiteX3" fmla="*/ 324373 w 1160977"/>
                <a:gd name="connsiteY3" fmla="*/ 199427 h 608057"/>
                <a:gd name="connsiteX4" fmla="*/ 489743 w 1160977"/>
                <a:gd name="connsiteY4" fmla="*/ 214018 h 608057"/>
                <a:gd name="connsiteX5" fmla="*/ 732935 w 1160977"/>
                <a:gd name="connsiteY5" fmla="*/ 10 h 608057"/>
                <a:gd name="connsiteX6" fmla="*/ 1015037 w 1160977"/>
                <a:gd name="connsiteY6" fmla="*/ 223746 h 608057"/>
                <a:gd name="connsiteX7" fmla="*/ 1160952 w 1160977"/>
                <a:gd name="connsiteY7" fmla="*/ 369661 h 608057"/>
                <a:gd name="connsiteX8" fmla="*/ 1005309 w 1160977"/>
                <a:gd name="connsiteY8" fmla="*/ 583669 h 608057"/>
                <a:gd name="connsiteX9" fmla="*/ 600617 w 1160977"/>
                <a:gd name="connsiteY9" fmla="*/ 602166 h 608057"/>
                <a:gd name="connsiteX10" fmla="*/ 120092 w 1160977"/>
                <a:gd name="connsiteY10" fmla="*/ 573942 h 608057"/>
                <a:gd name="connsiteX0" fmla="*/ 105399 w 1146284"/>
                <a:gd name="connsiteY0" fmla="*/ 573942 h 599250"/>
                <a:gd name="connsiteX1" fmla="*/ 8123 w 1146284"/>
                <a:gd name="connsiteY1" fmla="*/ 432891 h 599250"/>
                <a:gd name="connsiteX2" fmla="*/ 241587 w 1146284"/>
                <a:gd name="connsiteY2" fmla="*/ 330750 h 599250"/>
                <a:gd name="connsiteX3" fmla="*/ 309680 w 1146284"/>
                <a:gd name="connsiteY3" fmla="*/ 199427 h 599250"/>
                <a:gd name="connsiteX4" fmla="*/ 475050 w 1146284"/>
                <a:gd name="connsiteY4" fmla="*/ 214018 h 599250"/>
                <a:gd name="connsiteX5" fmla="*/ 718242 w 1146284"/>
                <a:gd name="connsiteY5" fmla="*/ 10 h 599250"/>
                <a:gd name="connsiteX6" fmla="*/ 1000344 w 1146284"/>
                <a:gd name="connsiteY6" fmla="*/ 223746 h 599250"/>
                <a:gd name="connsiteX7" fmla="*/ 1146259 w 1146284"/>
                <a:gd name="connsiteY7" fmla="*/ 369661 h 599250"/>
                <a:gd name="connsiteX8" fmla="*/ 990616 w 1146284"/>
                <a:gd name="connsiteY8" fmla="*/ 583669 h 599250"/>
                <a:gd name="connsiteX9" fmla="*/ 592723 w 1146284"/>
                <a:gd name="connsiteY9" fmla="*/ 581770 h 599250"/>
                <a:gd name="connsiteX10" fmla="*/ 105399 w 1146284"/>
                <a:gd name="connsiteY10" fmla="*/ 573942 h 599250"/>
                <a:gd name="connsiteX0" fmla="*/ 105399 w 1146284"/>
                <a:gd name="connsiteY0" fmla="*/ 573942 h 601831"/>
                <a:gd name="connsiteX1" fmla="*/ 8123 w 1146284"/>
                <a:gd name="connsiteY1" fmla="*/ 432891 h 601831"/>
                <a:gd name="connsiteX2" fmla="*/ 241587 w 1146284"/>
                <a:gd name="connsiteY2" fmla="*/ 330750 h 601831"/>
                <a:gd name="connsiteX3" fmla="*/ 309680 w 1146284"/>
                <a:gd name="connsiteY3" fmla="*/ 199427 h 601831"/>
                <a:gd name="connsiteX4" fmla="*/ 475050 w 1146284"/>
                <a:gd name="connsiteY4" fmla="*/ 214018 h 601831"/>
                <a:gd name="connsiteX5" fmla="*/ 718242 w 1146284"/>
                <a:gd name="connsiteY5" fmla="*/ 10 h 601831"/>
                <a:gd name="connsiteX6" fmla="*/ 1000344 w 1146284"/>
                <a:gd name="connsiteY6" fmla="*/ 223746 h 601831"/>
                <a:gd name="connsiteX7" fmla="*/ 1146259 w 1146284"/>
                <a:gd name="connsiteY7" fmla="*/ 369661 h 601831"/>
                <a:gd name="connsiteX8" fmla="*/ 997415 w 1146284"/>
                <a:gd name="connsiteY8" fmla="*/ 587069 h 601831"/>
                <a:gd name="connsiteX9" fmla="*/ 592723 w 1146284"/>
                <a:gd name="connsiteY9" fmla="*/ 581770 h 601831"/>
                <a:gd name="connsiteX10" fmla="*/ 105399 w 1146284"/>
                <a:gd name="connsiteY10" fmla="*/ 573942 h 601831"/>
                <a:gd name="connsiteX0" fmla="*/ 105399 w 1146284"/>
                <a:gd name="connsiteY0" fmla="*/ 573942 h 596515"/>
                <a:gd name="connsiteX1" fmla="*/ 8123 w 1146284"/>
                <a:gd name="connsiteY1" fmla="*/ 432891 h 596515"/>
                <a:gd name="connsiteX2" fmla="*/ 241587 w 1146284"/>
                <a:gd name="connsiteY2" fmla="*/ 330750 h 596515"/>
                <a:gd name="connsiteX3" fmla="*/ 309680 w 1146284"/>
                <a:gd name="connsiteY3" fmla="*/ 199427 h 596515"/>
                <a:gd name="connsiteX4" fmla="*/ 475050 w 1146284"/>
                <a:gd name="connsiteY4" fmla="*/ 214018 h 596515"/>
                <a:gd name="connsiteX5" fmla="*/ 718242 w 1146284"/>
                <a:gd name="connsiteY5" fmla="*/ 10 h 596515"/>
                <a:gd name="connsiteX6" fmla="*/ 1000344 w 1146284"/>
                <a:gd name="connsiteY6" fmla="*/ 223746 h 596515"/>
                <a:gd name="connsiteX7" fmla="*/ 1146259 w 1146284"/>
                <a:gd name="connsiteY7" fmla="*/ 369661 h 596515"/>
                <a:gd name="connsiteX8" fmla="*/ 980746 w 1146284"/>
                <a:gd name="connsiteY8" fmla="*/ 579925 h 596515"/>
                <a:gd name="connsiteX9" fmla="*/ 592723 w 1146284"/>
                <a:gd name="connsiteY9" fmla="*/ 581770 h 596515"/>
                <a:gd name="connsiteX10" fmla="*/ 105399 w 1146284"/>
                <a:gd name="connsiteY10" fmla="*/ 573942 h 596515"/>
                <a:gd name="connsiteX0" fmla="*/ 105399 w 1146284"/>
                <a:gd name="connsiteY0" fmla="*/ 573942 h 586952"/>
                <a:gd name="connsiteX1" fmla="*/ 8123 w 1146284"/>
                <a:gd name="connsiteY1" fmla="*/ 432891 h 586952"/>
                <a:gd name="connsiteX2" fmla="*/ 241587 w 1146284"/>
                <a:gd name="connsiteY2" fmla="*/ 330750 h 586952"/>
                <a:gd name="connsiteX3" fmla="*/ 309680 w 1146284"/>
                <a:gd name="connsiteY3" fmla="*/ 199427 h 586952"/>
                <a:gd name="connsiteX4" fmla="*/ 475050 w 1146284"/>
                <a:gd name="connsiteY4" fmla="*/ 214018 h 586952"/>
                <a:gd name="connsiteX5" fmla="*/ 718242 w 1146284"/>
                <a:gd name="connsiteY5" fmla="*/ 10 h 586952"/>
                <a:gd name="connsiteX6" fmla="*/ 1000344 w 1146284"/>
                <a:gd name="connsiteY6" fmla="*/ 223746 h 586952"/>
                <a:gd name="connsiteX7" fmla="*/ 1146259 w 1146284"/>
                <a:gd name="connsiteY7" fmla="*/ 369661 h 586952"/>
                <a:gd name="connsiteX8" fmla="*/ 980746 w 1146284"/>
                <a:gd name="connsiteY8" fmla="*/ 579925 h 586952"/>
                <a:gd name="connsiteX9" fmla="*/ 592723 w 1146284"/>
                <a:gd name="connsiteY9" fmla="*/ 581770 h 586952"/>
                <a:gd name="connsiteX10" fmla="*/ 105399 w 1146284"/>
                <a:gd name="connsiteY10" fmla="*/ 573942 h 586952"/>
                <a:gd name="connsiteX0" fmla="*/ 105399 w 1146284"/>
                <a:gd name="connsiteY0" fmla="*/ 573942 h 586952"/>
                <a:gd name="connsiteX1" fmla="*/ 8123 w 1146284"/>
                <a:gd name="connsiteY1" fmla="*/ 432891 h 586952"/>
                <a:gd name="connsiteX2" fmla="*/ 241587 w 1146284"/>
                <a:gd name="connsiteY2" fmla="*/ 330750 h 586952"/>
                <a:gd name="connsiteX3" fmla="*/ 309680 w 1146284"/>
                <a:gd name="connsiteY3" fmla="*/ 199427 h 586952"/>
                <a:gd name="connsiteX4" fmla="*/ 475050 w 1146284"/>
                <a:gd name="connsiteY4" fmla="*/ 214018 h 586952"/>
                <a:gd name="connsiteX5" fmla="*/ 718242 w 1146284"/>
                <a:gd name="connsiteY5" fmla="*/ 10 h 586952"/>
                <a:gd name="connsiteX6" fmla="*/ 1000344 w 1146284"/>
                <a:gd name="connsiteY6" fmla="*/ 223746 h 586952"/>
                <a:gd name="connsiteX7" fmla="*/ 1146259 w 1146284"/>
                <a:gd name="connsiteY7" fmla="*/ 369661 h 586952"/>
                <a:gd name="connsiteX8" fmla="*/ 980746 w 1146284"/>
                <a:gd name="connsiteY8" fmla="*/ 579925 h 586952"/>
                <a:gd name="connsiteX9" fmla="*/ 592723 w 1146284"/>
                <a:gd name="connsiteY9" fmla="*/ 581770 h 586952"/>
                <a:gd name="connsiteX10" fmla="*/ 105399 w 1146284"/>
                <a:gd name="connsiteY10" fmla="*/ 573942 h 586952"/>
                <a:gd name="connsiteX0" fmla="*/ 105399 w 1146284"/>
                <a:gd name="connsiteY0" fmla="*/ 573942 h 586952"/>
                <a:gd name="connsiteX1" fmla="*/ 8123 w 1146284"/>
                <a:gd name="connsiteY1" fmla="*/ 432891 h 586952"/>
                <a:gd name="connsiteX2" fmla="*/ 241587 w 1146284"/>
                <a:gd name="connsiteY2" fmla="*/ 330750 h 586952"/>
                <a:gd name="connsiteX3" fmla="*/ 309680 w 1146284"/>
                <a:gd name="connsiteY3" fmla="*/ 199427 h 586952"/>
                <a:gd name="connsiteX4" fmla="*/ 475050 w 1146284"/>
                <a:gd name="connsiteY4" fmla="*/ 214018 h 586952"/>
                <a:gd name="connsiteX5" fmla="*/ 718242 w 1146284"/>
                <a:gd name="connsiteY5" fmla="*/ 10 h 586952"/>
                <a:gd name="connsiteX6" fmla="*/ 1000344 w 1146284"/>
                <a:gd name="connsiteY6" fmla="*/ 223746 h 586952"/>
                <a:gd name="connsiteX7" fmla="*/ 1146259 w 1146284"/>
                <a:gd name="connsiteY7" fmla="*/ 369661 h 586952"/>
                <a:gd name="connsiteX8" fmla="*/ 980746 w 1146284"/>
                <a:gd name="connsiteY8" fmla="*/ 579925 h 586952"/>
                <a:gd name="connsiteX9" fmla="*/ 592723 w 1146284"/>
                <a:gd name="connsiteY9" fmla="*/ 581770 h 586952"/>
                <a:gd name="connsiteX10" fmla="*/ 105399 w 1146284"/>
                <a:gd name="connsiteY10" fmla="*/ 573942 h 586952"/>
                <a:gd name="connsiteX0" fmla="*/ 105399 w 1174853"/>
                <a:gd name="connsiteY0" fmla="*/ 573942 h 586952"/>
                <a:gd name="connsiteX1" fmla="*/ 8123 w 1174853"/>
                <a:gd name="connsiteY1" fmla="*/ 432891 h 586952"/>
                <a:gd name="connsiteX2" fmla="*/ 241587 w 1174853"/>
                <a:gd name="connsiteY2" fmla="*/ 330750 h 586952"/>
                <a:gd name="connsiteX3" fmla="*/ 309680 w 1174853"/>
                <a:gd name="connsiteY3" fmla="*/ 199427 h 586952"/>
                <a:gd name="connsiteX4" fmla="*/ 475050 w 1174853"/>
                <a:gd name="connsiteY4" fmla="*/ 214018 h 586952"/>
                <a:gd name="connsiteX5" fmla="*/ 718242 w 1174853"/>
                <a:gd name="connsiteY5" fmla="*/ 10 h 586952"/>
                <a:gd name="connsiteX6" fmla="*/ 1000344 w 1174853"/>
                <a:gd name="connsiteY6" fmla="*/ 223746 h 586952"/>
                <a:gd name="connsiteX7" fmla="*/ 1174834 w 1174853"/>
                <a:gd name="connsiteY7" fmla="*/ 426811 h 586952"/>
                <a:gd name="connsiteX8" fmla="*/ 980746 w 1174853"/>
                <a:gd name="connsiteY8" fmla="*/ 579925 h 586952"/>
                <a:gd name="connsiteX9" fmla="*/ 592723 w 1174853"/>
                <a:gd name="connsiteY9" fmla="*/ 581770 h 586952"/>
                <a:gd name="connsiteX10" fmla="*/ 105399 w 1174853"/>
                <a:gd name="connsiteY10" fmla="*/ 573942 h 586952"/>
                <a:gd name="connsiteX0" fmla="*/ 105399 w 1134382"/>
                <a:gd name="connsiteY0" fmla="*/ 573942 h 586952"/>
                <a:gd name="connsiteX1" fmla="*/ 8123 w 1134382"/>
                <a:gd name="connsiteY1" fmla="*/ 432891 h 586952"/>
                <a:gd name="connsiteX2" fmla="*/ 241587 w 1134382"/>
                <a:gd name="connsiteY2" fmla="*/ 330750 h 586952"/>
                <a:gd name="connsiteX3" fmla="*/ 309680 w 1134382"/>
                <a:gd name="connsiteY3" fmla="*/ 199427 h 586952"/>
                <a:gd name="connsiteX4" fmla="*/ 475050 w 1134382"/>
                <a:gd name="connsiteY4" fmla="*/ 214018 h 586952"/>
                <a:gd name="connsiteX5" fmla="*/ 718242 w 1134382"/>
                <a:gd name="connsiteY5" fmla="*/ 10 h 586952"/>
                <a:gd name="connsiteX6" fmla="*/ 1000344 w 1134382"/>
                <a:gd name="connsiteY6" fmla="*/ 223746 h 586952"/>
                <a:gd name="connsiteX7" fmla="*/ 1134353 w 1134382"/>
                <a:gd name="connsiteY7" fmla="*/ 417286 h 586952"/>
                <a:gd name="connsiteX8" fmla="*/ 980746 w 1134382"/>
                <a:gd name="connsiteY8" fmla="*/ 579925 h 586952"/>
                <a:gd name="connsiteX9" fmla="*/ 592723 w 1134382"/>
                <a:gd name="connsiteY9" fmla="*/ 581770 h 586952"/>
                <a:gd name="connsiteX10" fmla="*/ 105399 w 1134382"/>
                <a:gd name="connsiteY10" fmla="*/ 573942 h 586952"/>
                <a:gd name="connsiteX0" fmla="*/ 105399 w 1134519"/>
                <a:gd name="connsiteY0" fmla="*/ 573942 h 586952"/>
                <a:gd name="connsiteX1" fmla="*/ 8123 w 1134519"/>
                <a:gd name="connsiteY1" fmla="*/ 432891 h 586952"/>
                <a:gd name="connsiteX2" fmla="*/ 241587 w 1134519"/>
                <a:gd name="connsiteY2" fmla="*/ 330750 h 586952"/>
                <a:gd name="connsiteX3" fmla="*/ 309680 w 1134519"/>
                <a:gd name="connsiteY3" fmla="*/ 199427 h 586952"/>
                <a:gd name="connsiteX4" fmla="*/ 475050 w 1134519"/>
                <a:gd name="connsiteY4" fmla="*/ 214018 h 586952"/>
                <a:gd name="connsiteX5" fmla="*/ 718242 w 1134519"/>
                <a:gd name="connsiteY5" fmla="*/ 10 h 586952"/>
                <a:gd name="connsiteX6" fmla="*/ 1000344 w 1134519"/>
                <a:gd name="connsiteY6" fmla="*/ 223746 h 586952"/>
                <a:gd name="connsiteX7" fmla="*/ 1134353 w 1134519"/>
                <a:gd name="connsiteY7" fmla="*/ 417286 h 586952"/>
                <a:gd name="connsiteX8" fmla="*/ 980746 w 1134519"/>
                <a:gd name="connsiteY8" fmla="*/ 579925 h 586952"/>
                <a:gd name="connsiteX9" fmla="*/ 592723 w 1134519"/>
                <a:gd name="connsiteY9" fmla="*/ 581770 h 586952"/>
                <a:gd name="connsiteX10" fmla="*/ 105399 w 1134519"/>
                <a:gd name="connsiteY10" fmla="*/ 573942 h 586952"/>
                <a:gd name="connsiteX0" fmla="*/ 105399 w 1134519"/>
                <a:gd name="connsiteY0" fmla="*/ 573942 h 586952"/>
                <a:gd name="connsiteX1" fmla="*/ 8123 w 1134519"/>
                <a:gd name="connsiteY1" fmla="*/ 432891 h 586952"/>
                <a:gd name="connsiteX2" fmla="*/ 241587 w 1134519"/>
                <a:gd name="connsiteY2" fmla="*/ 330750 h 586952"/>
                <a:gd name="connsiteX3" fmla="*/ 309680 w 1134519"/>
                <a:gd name="connsiteY3" fmla="*/ 199427 h 586952"/>
                <a:gd name="connsiteX4" fmla="*/ 475050 w 1134519"/>
                <a:gd name="connsiteY4" fmla="*/ 214018 h 586952"/>
                <a:gd name="connsiteX5" fmla="*/ 718242 w 1134519"/>
                <a:gd name="connsiteY5" fmla="*/ 10 h 586952"/>
                <a:gd name="connsiteX6" fmla="*/ 1000344 w 1134519"/>
                <a:gd name="connsiteY6" fmla="*/ 223746 h 586952"/>
                <a:gd name="connsiteX7" fmla="*/ 1134353 w 1134519"/>
                <a:gd name="connsiteY7" fmla="*/ 417286 h 586952"/>
                <a:gd name="connsiteX8" fmla="*/ 980746 w 1134519"/>
                <a:gd name="connsiteY8" fmla="*/ 579925 h 586952"/>
                <a:gd name="connsiteX9" fmla="*/ 592723 w 1134519"/>
                <a:gd name="connsiteY9" fmla="*/ 581770 h 586952"/>
                <a:gd name="connsiteX10" fmla="*/ 105399 w 1134519"/>
                <a:gd name="connsiteY10" fmla="*/ 573942 h 586952"/>
                <a:gd name="connsiteX0" fmla="*/ 105399 w 1134537"/>
                <a:gd name="connsiteY0" fmla="*/ 573942 h 586952"/>
                <a:gd name="connsiteX1" fmla="*/ 8123 w 1134537"/>
                <a:gd name="connsiteY1" fmla="*/ 432891 h 586952"/>
                <a:gd name="connsiteX2" fmla="*/ 241587 w 1134537"/>
                <a:gd name="connsiteY2" fmla="*/ 330750 h 586952"/>
                <a:gd name="connsiteX3" fmla="*/ 309680 w 1134537"/>
                <a:gd name="connsiteY3" fmla="*/ 199427 h 586952"/>
                <a:gd name="connsiteX4" fmla="*/ 475050 w 1134537"/>
                <a:gd name="connsiteY4" fmla="*/ 214018 h 586952"/>
                <a:gd name="connsiteX5" fmla="*/ 718242 w 1134537"/>
                <a:gd name="connsiteY5" fmla="*/ 10 h 586952"/>
                <a:gd name="connsiteX6" fmla="*/ 1000344 w 1134537"/>
                <a:gd name="connsiteY6" fmla="*/ 223746 h 586952"/>
                <a:gd name="connsiteX7" fmla="*/ 1134353 w 1134537"/>
                <a:gd name="connsiteY7" fmla="*/ 417286 h 586952"/>
                <a:gd name="connsiteX8" fmla="*/ 980746 w 1134537"/>
                <a:gd name="connsiteY8" fmla="*/ 579925 h 586952"/>
                <a:gd name="connsiteX9" fmla="*/ 592723 w 1134537"/>
                <a:gd name="connsiteY9" fmla="*/ 581770 h 586952"/>
                <a:gd name="connsiteX10" fmla="*/ 105399 w 1134537"/>
                <a:gd name="connsiteY10" fmla="*/ 573942 h 586952"/>
                <a:gd name="connsiteX0" fmla="*/ 105399 w 1134537"/>
                <a:gd name="connsiteY0" fmla="*/ 573942 h 586952"/>
                <a:gd name="connsiteX1" fmla="*/ 8123 w 1134537"/>
                <a:gd name="connsiteY1" fmla="*/ 432891 h 586952"/>
                <a:gd name="connsiteX2" fmla="*/ 241587 w 1134537"/>
                <a:gd name="connsiteY2" fmla="*/ 330750 h 586952"/>
                <a:gd name="connsiteX3" fmla="*/ 309680 w 1134537"/>
                <a:gd name="connsiteY3" fmla="*/ 199427 h 586952"/>
                <a:gd name="connsiteX4" fmla="*/ 475050 w 1134537"/>
                <a:gd name="connsiteY4" fmla="*/ 214018 h 586952"/>
                <a:gd name="connsiteX5" fmla="*/ 718242 w 1134537"/>
                <a:gd name="connsiteY5" fmla="*/ 10 h 586952"/>
                <a:gd name="connsiteX6" fmla="*/ 1000344 w 1134537"/>
                <a:gd name="connsiteY6" fmla="*/ 223746 h 586952"/>
                <a:gd name="connsiteX7" fmla="*/ 1134353 w 1134537"/>
                <a:gd name="connsiteY7" fmla="*/ 417286 h 586952"/>
                <a:gd name="connsiteX8" fmla="*/ 980746 w 1134537"/>
                <a:gd name="connsiteY8" fmla="*/ 579925 h 586952"/>
                <a:gd name="connsiteX9" fmla="*/ 592723 w 1134537"/>
                <a:gd name="connsiteY9" fmla="*/ 581770 h 586952"/>
                <a:gd name="connsiteX10" fmla="*/ 105399 w 1134537"/>
                <a:gd name="connsiteY10" fmla="*/ 573942 h 586952"/>
                <a:gd name="connsiteX0" fmla="*/ 105399 w 1134587"/>
                <a:gd name="connsiteY0" fmla="*/ 573942 h 586952"/>
                <a:gd name="connsiteX1" fmla="*/ 8123 w 1134587"/>
                <a:gd name="connsiteY1" fmla="*/ 432891 h 586952"/>
                <a:gd name="connsiteX2" fmla="*/ 241587 w 1134587"/>
                <a:gd name="connsiteY2" fmla="*/ 330750 h 586952"/>
                <a:gd name="connsiteX3" fmla="*/ 309680 w 1134587"/>
                <a:gd name="connsiteY3" fmla="*/ 199427 h 586952"/>
                <a:gd name="connsiteX4" fmla="*/ 475050 w 1134587"/>
                <a:gd name="connsiteY4" fmla="*/ 214018 h 586952"/>
                <a:gd name="connsiteX5" fmla="*/ 718242 w 1134587"/>
                <a:gd name="connsiteY5" fmla="*/ 10 h 586952"/>
                <a:gd name="connsiteX6" fmla="*/ 1000344 w 1134587"/>
                <a:gd name="connsiteY6" fmla="*/ 223746 h 586952"/>
                <a:gd name="connsiteX7" fmla="*/ 1134353 w 1134587"/>
                <a:gd name="connsiteY7" fmla="*/ 417286 h 586952"/>
                <a:gd name="connsiteX8" fmla="*/ 980746 w 1134587"/>
                <a:gd name="connsiteY8" fmla="*/ 579925 h 586952"/>
                <a:gd name="connsiteX9" fmla="*/ 592723 w 1134587"/>
                <a:gd name="connsiteY9" fmla="*/ 581770 h 586952"/>
                <a:gd name="connsiteX10" fmla="*/ 105399 w 1134587"/>
                <a:gd name="connsiteY10" fmla="*/ 573942 h 586952"/>
                <a:gd name="connsiteX0" fmla="*/ 105399 w 1127480"/>
                <a:gd name="connsiteY0" fmla="*/ 573942 h 586952"/>
                <a:gd name="connsiteX1" fmla="*/ 8123 w 1127480"/>
                <a:gd name="connsiteY1" fmla="*/ 432891 h 586952"/>
                <a:gd name="connsiteX2" fmla="*/ 241587 w 1127480"/>
                <a:gd name="connsiteY2" fmla="*/ 330750 h 586952"/>
                <a:gd name="connsiteX3" fmla="*/ 309680 w 1127480"/>
                <a:gd name="connsiteY3" fmla="*/ 199427 h 586952"/>
                <a:gd name="connsiteX4" fmla="*/ 475050 w 1127480"/>
                <a:gd name="connsiteY4" fmla="*/ 214018 h 586952"/>
                <a:gd name="connsiteX5" fmla="*/ 718242 w 1127480"/>
                <a:gd name="connsiteY5" fmla="*/ 10 h 586952"/>
                <a:gd name="connsiteX6" fmla="*/ 1000344 w 1127480"/>
                <a:gd name="connsiteY6" fmla="*/ 223746 h 586952"/>
                <a:gd name="connsiteX7" fmla="*/ 1127209 w 1127480"/>
                <a:gd name="connsiteY7" fmla="*/ 429192 h 586952"/>
                <a:gd name="connsiteX8" fmla="*/ 980746 w 1127480"/>
                <a:gd name="connsiteY8" fmla="*/ 579925 h 586952"/>
                <a:gd name="connsiteX9" fmla="*/ 592723 w 1127480"/>
                <a:gd name="connsiteY9" fmla="*/ 581770 h 586952"/>
                <a:gd name="connsiteX10" fmla="*/ 105399 w 1127480"/>
                <a:gd name="connsiteY10" fmla="*/ 573942 h 586952"/>
                <a:gd name="connsiteX0" fmla="*/ 105399 w 1136958"/>
                <a:gd name="connsiteY0" fmla="*/ 573942 h 586952"/>
                <a:gd name="connsiteX1" fmla="*/ 8123 w 1136958"/>
                <a:gd name="connsiteY1" fmla="*/ 432891 h 586952"/>
                <a:gd name="connsiteX2" fmla="*/ 241587 w 1136958"/>
                <a:gd name="connsiteY2" fmla="*/ 330750 h 586952"/>
                <a:gd name="connsiteX3" fmla="*/ 309680 w 1136958"/>
                <a:gd name="connsiteY3" fmla="*/ 199427 h 586952"/>
                <a:gd name="connsiteX4" fmla="*/ 475050 w 1136958"/>
                <a:gd name="connsiteY4" fmla="*/ 214018 h 586952"/>
                <a:gd name="connsiteX5" fmla="*/ 718242 w 1136958"/>
                <a:gd name="connsiteY5" fmla="*/ 10 h 586952"/>
                <a:gd name="connsiteX6" fmla="*/ 1000344 w 1136958"/>
                <a:gd name="connsiteY6" fmla="*/ 223746 h 586952"/>
                <a:gd name="connsiteX7" fmla="*/ 1136734 w 1136958"/>
                <a:gd name="connsiteY7" fmla="*/ 429192 h 586952"/>
                <a:gd name="connsiteX8" fmla="*/ 980746 w 1136958"/>
                <a:gd name="connsiteY8" fmla="*/ 579925 h 586952"/>
                <a:gd name="connsiteX9" fmla="*/ 592723 w 1136958"/>
                <a:gd name="connsiteY9" fmla="*/ 581770 h 586952"/>
                <a:gd name="connsiteX10" fmla="*/ 105399 w 1136958"/>
                <a:gd name="connsiteY10" fmla="*/ 573942 h 586952"/>
                <a:gd name="connsiteX0" fmla="*/ 105399 w 1136958"/>
                <a:gd name="connsiteY0" fmla="*/ 573942 h 586952"/>
                <a:gd name="connsiteX1" fmla="*/ 8123 w 1136958"/>
                <a:gd name="connsiteY1" fmla="*/ 432891 h 586952"/>
                <a:gd name="connsiteX2" fmla="*/ 241587 w 1136958"/>
                <a:gd name="connsiteY2" fmla="*/ 330750 h 586952"/>
                <a:gd name="connsiteX3" fmla="*/ 309680 w 1136958"/>
                <a:gd name="connsiteY3" fmla="*/ 199427 h 586952"/>
                <a:gd name="connsiteX4" fmla="*/ 475050 w 1136958"/>
                <a:gd name="connsiteY4" fmla="*/ 214018 h 586952"/>
                <a:gd name="connsiteX5" fmla="*/ 718242 w 1136958"/>
                <a:gd name="connsiteY5" fmla="*/ 10 h 586952"/>
                <a:gd name="connsiteX6" fmla="*/ 1000344 w 1136958"/>
                <a:gd name="connsiteY6" fmla="*/ 223746 h 586952"/>
                <a:gd name="connsiteX7" fmla="*/ 1136734 w 1136958"/>
                <a:gd name="connsiteY7" fmla="*/ 429192 h 586952"/>
                <a:gd name="connsiteX8" fmla="*/ 980746 w 1136958"/>
                <a:gd name="connsiteY8" fmla="*/ 579925 h 586952"/>
                <a:gd name="connsiteX9" fmla="*/ 592723 w 1136958"/>
                <a:gd name="connsiteY9" fmla="*/ 581770 h 586952"/>
                <a:gd name="connsiteX10" fmla="*/ 105399 w 1136958"/>
                <a:gd name="connsiteY10" fmla="*/ 573942 h 586952"/>
                <a:gd name="connsiteX0" fmla="*/ 105399 w 1136958"/>
                <a:gd name="connsiteY0" fmla="*/ 573951 h 586961"/>
                <a:gd name="connsiteX1" fmla="*/ 8123 w 1136958"/>
                <a:gd name="connsiteY1" fmla="*/ 432900 h 586961"/>
                <a:gd name="connsiteX2" fmla="*/ 241587 w 1136958"/>
                <a:gd name="connsiteY2" fmla="*/ 330759 h 586961"/>
                <a:gd name="connsiteX3" fmla="*/ 309680 w 1136958"/>
                <a:gd name="connsiteY3" fmla="*/ 199436 h 586961"/>
                <a:gd name="connsiteX4" fmla="*/ 475050 w 1136958"/>
                <a:gd name="connsiteY4" fmla="*/ 214027 h 586961"/>
                <a:gd name="connsiteX5" fmla="*/ 718242 w 1136958"/>
                <a:gd name="connsiteY5" fmla="*/ 19 h 586961"/>
                <a:gd name="connsiteX6" fmla="*/ 1000344 w 1136958"/>
                <a:gd name="connsiteY6" fmla="*/ 223755 h 586961"/>
                <a:gd name="connsiteX7" fmla="*/ 1136734 w 1136958"/>
                <a:gd name="connsiteY7" fmla="*/ 429201 h 586961"/>
                <a:gd name="connsiteX8" fmla="*/ 980746 w 1136958"/>
                <a:gd name="connsiteY8" fmla="*/ 579934 h 586961"/>
                <a:gd name="connsiteX9" fmla="*/ 592723 w 1136958"/>
                <a:gd name="connsiteY9" fmla="*/ 581779 h 586961"/>
                <a:gd name="connsiteX10" fmla="*/ 105399 w 1136958"/>
                <a:gd name="connsiteY10" fmla="*/ 573951 h 586961"/>
                <a:gd name="connsiteX0" fmla="*/ 105399 w 1136958"/>
                <a:gd name="connsiteY0" fmla="*/ 562049 h 575059"/>
                <a:gd name="connsiteX1" fmla="*/ 8123 w 1136958"/>
                <a:gd name="connsiteY1" fmla="*/ 420998 h 575059"/>
                <a:gd name="connsiteX2" fmla="*/ 241587 w 1136958"/>
                <a:gd name="connsiteY2" fmla="*/ 318857 h 575059"/>
                <a:gd name="connsiteX3" fmla="*/ 309680 w 1136958"/>
                <a:gd name="connsiteY3" fmla="*/ 187534 h 575059"/>
                <a:gd name="connsiteX4" fmla="*/ 475050 w 1136958"/>
                <a:gd name="connsiteY4" fmla="*/ 202125 h 575059"/>
                <a:gd name="connsiteX5" fmla="*/ 715861 w 1136958"/>
                <a:gd name="connsiteY5" fmla="*/ 23 h 575059"/>
                <a:gd name="connsiteX6" fmla="*/ 1000344 w 1136958"/>
                <a:gd name="connsiteY6" fmla="*/ 211853 h 575059"/>
                <a:gd name="connsiteX7" fmla="*/ 1136734 w 1136958"/>
                <a:gd name="connsiteY7" fmla="*/ 417299 h 575059"/>
                <a:gd name="connsiteX8" fmla="*/ 980746 w 1136958"/>
                <a:gd name="connsiteY8" fmla="*/ 568032 h 575059"/>
                <a:gd name="connsiteX9" fmla="*/ 592723 w 1136958"/>
                <a:gd name="connsiteY9" fmla="*/ 569877 h 575059"/>
                <a:gd name="connsiteX10" fmla="*/ 105399 w 1136958"/>
                <a:gd name="connsiteY10" fmla="*/ 562049 h 575059"/>
                <a:gd name="connsiteX0" fmla="*/ 105399 w 1136958"/>
                <a:gd name="connsiteY0" fmla="*/ 566809 h 579819"/>
                <a:gd name="connsiteX1" fmla="*/ 8123 w 1136958"/>
                <a:gd name="connsiteY1" fmla="*/ 425758 h 579819"/>
                <a:gd name="connsiteX2" fmla="*/ 241587 w 1136958"/>
                <a:gd name="connsiteY2" fmla="*/ 323617 h 579819"/>
                <a:gd name="connsiteX3" fmla="*/ 309680 w 1136958"/>
                <a:gd name="connsiteY3" fmla="*/ 192294 h 579819"/>
                <a:gd name="connsiteX4" fmla="*/ 475050 w 1136958"/>
                <a:gd name="connsiteY4" fmla="*/ 206885 h 579819"/>
                <a:gd name="connsiteX5" fmla="*/ 732530 w 1136958"/>
                <a:gd name="connsiteY5" fmla="*/ 21 h 579819"/>
                <a:gd name="connsiteX6" fmla="*/ 1000344 w 1136958"/>
                <a:gd name="connsiteY6" fmla="*/ 216613 h 579819"/>
                <a:gd name="connsiteX7" fmla="*/ 1136734 w 1136958"/>
                <a:gd name="connsiteY7" fmla="*/ 422059 h 579819"/>
                <a:gd name="connsiteX8" fmla="*/ 980746 w 1136958"/>
                <a:gd name="connsiteY8" fmla="*/ 572792 h 579819"/>
                <a:gd name="connsiteX9" fmla="*/ 592723 w 1136958"/>
                <a:gd name="connsiteY9" fmla="*/ 574637 h 579819"/>
                <a:gd name="connsiteX10" fmla="*/ 105399 w 1136958"/>
                <a:gd name="connsiteY10" fmla="*/ 566809 h 579819"/>
                <a:gd name="connsiteX0" fmla="*/ 105399 w 1136958"/>
                <a:gd name="connsiteY0" fmla="*/ 566809 h 579819"/>
                <a:gd name="connsiteX1" fmla="*/ 8123 w 1136958"/>
                <a:gd name="connsiteY1" fmla="*/ 425758 h 579819"/>
                <a:gd name="connsiteX2" fmla="*/ 241587 w 1136958"/>
                <a:gd name="connsiteY2" fmla="*/ 323617 h 579819"/>
                <a:gd name="connsiteX3" fmla="*/ 309680 w 1136958"/>
                <a:gd name="connsiteY3" fmla="*/ 192294 h 579819"/>
                <a:gd name="connsiteX4" fmla="*/ 475050 w 1136958"/>
                <a:gd name="connsiteY4" fmla="*/ 206885 h 579819"/>
                <a:gd name="connsiteX5" fmla="*/ 732530 w 1136958"/>
                <a:gd name="connsiteY5" fmla="*/ 21 h 579819"/>
                <a:gd name="connsiteX6" fmla="*/ 1000344 w 1136958"/>
                <a:gd name="connsiteY6" fmla="*/ 216613 h 579819"/>
                <a:gd name="connsiteX7" fmla="*/ 1136734 w 1136958"/>
                <a:gd name="connsiteY7" fmla="*/ 422059 h 579819"/>
                <a:gd name="connsiteX8" fmla="*/ 980746 w 1136958"/>
                <a:gd name="connsiteY8" fmla="*/ 572792 h 579819"/>
                <a:gd name="connsiteX9" fmla="*/ 592723 w 1136958"/>
                <a:gd name="connsiteY9" fmla="*/ 574637 h 579819"/>
                <a:gd name="connsiteX10" fmla="*/ 105399 w 1136958"/>
                <a:gd name="connsiteY10" fmla="*/ 566809 h 579819"/>
                <a:gd name="connsiteX0" fmla="*/ 105399 w 1136958"/>
                <a:gd name="connsiteY0" fmla="*/ 566809 h 579819"/>
                <a:gd name="connsiteX1" fmla="*/ 8123 w 1136958"/>
                <a:gd name="connsiteY1" fmla="*/ 425758 h 579819"/>
                <a:gd name="connsiteX2" fmla="*/ 241587 w 1136958"/>
                <a:gd name="connsiteY2" fmla="*/ 323617 h 579819"/>
                <a:gd name="connsiteX3" fmla="*/ 309680 w 1136958"/>
                <a:gd name="connsiteY3" fmla="*/ 192294 h 579819"/>
                <a:gd name="connsiteX4" fmla="*/ 475050 w 1136958"/>
                <a:gd name="connsiteY4" fmla="*/ 206885 h 579819"/>
                <a:gd name="connsiteX5" fmla="*/ 732530 w 1136958"/>
                <a:gd name="connsiteY5" fmla="*/ 21 h 579819"/>
                <a:gd name="connsiteX6" fmla="*/ 1000344 w 1136958"/>
                <a:gd name="connsiteY6" fmla="*/ 216613 h 579819"/>
                <a:gd name="connsiteX7" fmla="*/ 1136734 w 1136958"/>
                <a:gd name="connsiteY7" fmla="*/ 422059 h 579819"/>
                <a:gd name="connsiteX8" fmla="*/ 980746 w 1136958"/>
                <a:gd name="connsiteY8" fmla="*/ 572792 h 579819"/>
                <a:gd name="connsiteX9" fmla="*/ 592723 w 1136958"/>
                <a:gd name="connsiteY9" fmla="*/ 574637 h 579819"/>
                <a:gd name="connsiteX10" fmla="*/ 105399 w 1136958"/>
                <a:gd name="connsiteY10" fmla="*/ 566809 h 579819"/>
                <a:gd name="connsiteX0" fmla="*/ 105399 w 1136958"/>
                <a:gd name="connsiteY0" fmla="*/ 566809 h 579819"/>
                <a:gd name="connsiteX1" fmla="*/ 8123 w 1136958"/>
                <a:gd name="connsiteY1" fmla="*/ 425758 h 579819"/>
                <a:gd name="connsiteX2" fmla="*/ 241587 w 1136958"/>
                <a:gd name="connsiteY2" fmla="*/ 323617 h 579819"/>
                <a:gd name="connsiteX3" fmla="*/ 309680 w 1136958"/>
                <a:gd name="connsiteY3" fmla="*/ 192294 h 579819"/>
                <a:gd name="connsiteX4" fmla="*/ 475050 w 1136958"/>
                <a:gd name="connsiteY4" fmla="*/ 206885 h 579819"/>
                <a:gd name="connsiteX5" fmla="*/ 732530 w 1136958"/>
                <a:gd name="connsiteY5" fmla="*/ 21 h 579819"/>
                <a:gd name="connsiteX6" fmla="*/ 1000344 w 1136958"/>
                <a:gd name="connsiteY6" fmla="*/ 216613 h 579819"/>
                <a:gd name="connsiteX7" fmla="*/ 1136734 w 1136958"/>
                <a:gd name="connsiteY7" fmla="*/ 422059 h 579819"/>
                <a:gd name="connsiteX8" fmla="*/ 980746 w 1136958"/>
                <a:gd name="connsiteY8" fmla="*/ 572792 h 579819"/>
                <a:gd name="connsiteX9" fmla="*/ 592723 w 1136958"/>
                <a:gd name="connsiteY9" fmla="*/ 574637 h 579819"/>
                <a:gd name="connsiteX10" fmla="*/ 105399 w 1136958"/>
                <a:gd name="connsiteY10" fmla="*/ 566809 h 579819"/>
                <a:gd name="connsiteX0" fmla="*/ 105399 w 1136958"/>
                <a:gd name="connsiteY0" fmla="*/ 566809 h 579819"/>
                <a:gd name="connsiteX1" fmla="*/ 8123 w 1136958"/>
                <a:gd name="connsiteY1" fmla="*/ 425758 h 579819"/>
                <a:gd name="connsiteX2" fmla="*/ 241587 w 1136958"/>
                <a:gd name="connsiteY2" fmla="*/ 323617 h 579819"/>
                <a:gd name="connsiteX3" fmla="*/ 309680 w 1136958"/>
                <a:gd name="connsiteY3" fmla="*/ 192294 h 579819"/>
                <a:gd name="connsiteX4" fmla="*/ 475050 w 1136958"/>
                <a:gd name="connsiteY4" fmla="*/ 206885 h 579819"/>
                <a:gd name="connsiteX5" fmla="*/ 732530 w 1136958"/>
                <a:gd name="connsiteY5" fmla="*/ 21 h 579819"/>
                <a:gd name="connsiteX6" fmla="*/ 1000344 w 1136958"/>
                <a:gd name="connsiteY6" fmla="*/ 216613 h 579819"/>
                <a:gd name="connsiteX7" fmla="*/ 1136734 w 1136958"/>
                <a:gd name="connsiteY7" fmla="*/ 422059 h 579819"/>
                <a:gd name="connsiteX8" fmla="*/ 980746 w 1136958"/>
                <a:gd name="connsiteY8" fmla="*/ 572792 h 579819"/>
                <a:gd name="connsiteX9" fmla="*/ 592723 w 1136958"/>
                <a:gd name="connsiteY9" fmla="*/ 574637 h 579819"/>
                <a:gd name="connsiteX10" fmla="*/ 105399 w 1136958"/>
                <a:gd name="connsiteY10" fmla="*/ 566809 h 579819"/>
                <a:gd name="connsiteX0" fmla="*/ 105399 w 1136958"/>
                <a:gd name="connsiteY0" fmla="*/ 566809 h 579819"/>
                <a:gd name="connsiteX1" fmla="*/ 8123 w 1136958"/>
                <a:gd name="connsiteY1" fmla="*/ 425758 h 579819"/>
                <a:gd name="connsiteX2" fmla="*/ 241587 w 1136958"/>
                <a:gd name="connsiteY2" fmla="*/ 323617 h 579819"/>
                <a:gd name="connsiteX3" fmla="*/ 309680 w 1136958"/>
                <a:gd name="connsiteY3" fmla="*/ 192294 h 579819"/>
                <a:gd name="connsiteX4" fmla="*/ 475050 w 1136958"/>
                <a:gd name="connsiteY4" fmla="*/ 206885 h 579819"/>
                <a:gd name="connsiteX5" fmla="*/ 732530 w 1136958"/>
                <a:gd name="connsiteY5" fmla="*/ 21 h 579819"/>
                <a:gd name="connsiteX6" fmla="*/ 1000344 w 1136958"/>
                <a:gd name="connsiteY6" fmla="*/ 216613 h 579819"/>
                <a:gd name="connsiteX7" fmla="*/ 1136734 w 1136958"/>
                <a:gd name="connsiteY7" fmla="*/ 422059 h 579819"/>
                <a:gd name="connsiteX8" fmla="*/ 980746 w 1136958"/>
                <a:gd name="connsiteY8" fmla="*/ 572792 h 579819"/>
                <a:gd name="connsiteX9" fmla="*/ 592723 w 1136958"/>
                <a:gd name="connsiteY9" fmla="*/ 574637 h 579819"/>
                <a:gd name="connsiteX10" fmla="*/ 105399 w 1136958"/>
                <a:gd name="connsiteY10" fmla="*/ 566809 h 579819"/>
                <a:gd name="connsiteX0" fmla="*/ 97290 w 1128849"/>
                <a:gd name="connsiteY0" fmla="*/ 566809 h 579819"/>
                <a:gd name="connsiteX1" fmla="*/ 14 w 1128849"/>
                <a:gd name="connsiteY1" fmla="*/ 425758 h 579819"/>
                <a:gd name="connsiteX2" fmla="*/ 233478 w 1128849"/>
                <a:gd name="connsiteY2" fmla="*/ 323617 h 579819"/>
                <a:gd name="connsiteX3" fmla="*/ 301571 w 1128849"/>
                <a:gd name="connsiteY3" fmla="*/ 192294 h 579819"/>
                <a:gd name="connsiteX4" fmla="*/ 466941 w 1128849"/>
                <a:gd name="connsiteY4" fmla="*/ 206885 h 579819"/>
                <a:gd name="connsiteX5" fmla="*/ 724421 w 1128849"/>
                <a:gd name="connsiteY5" fmla="*/ 21 h 579819"/>
                <a:gd name="connsiteX6" fmla="*/ 992235 w 1128849"/>
                <a:gd name="connsiteY6" fmla="*/ 216613 h 579819"/>
                <a:gd name="connsiteX7" fmla="*/ 1128625 w 1128849"/>
                <a:gd name="connsiteY7" fmla="*/ 422059 h 579819"/>
                <a:gd name="connsiteX8" fmla="*/ 972637 w 1128849"/>
                <a:gd name="connsiteY8" fmla="*/ 572792 h 579819"/>
                <a:gd name="connsiteX9" fmla="*/ 584614 w 1128849"/>
                <a:gd name="connsiteY9" fmla="*/ 574637 h 579819"/>
                <a:gd name="connsiteX10" fmla="*/ 97290 w 1128849"/>
                <a:gd name="connsiteY10" fmla="*/ 566809 h 579819"/>
                <a:gd name="connsiteX0" fmla="*/ 147061 w 1130995"/>
                <a:gd name="connsiteY0" fmla="*/ 573953 h 584799"/>
                <a:gd name="connsiteX1" fmla="*/ 2160 w 1130995"/>
                <a:gd name="connsiteY1" fmla="*/ 425758 h 584799"/>
                <a:gd name="connsiteX2" fmla="*/ 235624 w 1130995"/>
                <a:gd name="connsiteY2" fmla="*/ 323617 h 584799"/>
                <a:gd name="connsiteX3" fmla="*/ 303717 w 1130995"/>
                <a:gd name="connsiteY3" fmla="*/ 192294 h 584799"/>
                <a:gd name="connsiteX4" fmla="*/ 469087 w 1130995"/>
                <a:gd name="connsiteY4" fmla="*/ 206885 h 584799"/>
                <a:gd name="connsiteX5" fmla="*/ 726567 w 1130995"/>
                <a:gd name="connsiteY5" fmla="*/ 21 h 584799"/>
                <a:gd name="connsiteX6" fmla="*/ 994381 w 1130995"/>
                <a:gd name="connsiteY6" fmla="*/ 216613 h 584799"/>
                <a:gd name="connsiteX7" fmla="*/ 1130771 w 1130995"/>
                <a:gd name="connsiteY7" fmla="*/ 422059 h 584799"/>
                <a:gd name="connsiteX8" fmla="*/ 974783 w 1130995"/>
                <a:gd name="connsiteY8" fmla="*/ 572792 h 584799"/>
                <a:gd name="connsiteX9" fmla="*/ 586760 w 1130995"/>
                <a:gd name="connsiteY9" fmla="*/ 574637 h 584799"/>
                <a:gd name="connsiteX10" fmla="*/ 147061 w 1130995"/>
                <a:gd name="connsiteY10" fmla="*/ 573953 h 584799"/>
                <a:gd name="connsiteX0" fmla="*/ 146610 w 1130544"/>
                <a:gd name="connsiteY0" fmla="*/ 573953 h 575333"/>
                <a:gd name="connsiteX1" fmla="*/ 1709 w 1130544"/>
                <a:gd name="connsiteY1" fmla="*/ 425758 h 575333"/>
                <a:gd name="connsiteX2" fmla="*/ 235173 w 1130544"/>
                <a:gd name="connsiteY2" fmla="*/ 323617 h 575333"/>
                <a:gd name="connsiteX3" fmla="*/ 303266 w 1130544"/>
                <a:gd name="connsiteY3" fmla="*/ 192294 h 575333"/>
                <a:gd name="connsiteX4" fmla="*/ 468636 w 1130544"/>
                <a:gd name="connsiteY4" fmla="*/ 206885 h 575333"/>
                <a:gd name="connsiteX5" fmla="*/ 726116 w 1130544"/>
                <a:gd name="connsiteY5" fmla="*/ 21 h 575333"/>
                <a:gd name="connsiteX6" fmla="*/ 993930 w 1130544"/>
                <a:gd name="connsiteY6" fmla="*/ 216613 h 575333"/>
                <a:gd name="connsiteX7" fmla="*/ 1130320 w 1130544"/>
                <a:gd name="connsiteY7" fmla="*/ 422059 h 575333"/>
                <a:gd name="connsiteX8" fmla="*/ 974332 w 1130544"/>
                <a:gd name="connsiteY8" fmla="*/ 572792 h 575333"/>
                <a:gd name="connsiteX9" fmla="*/ 586309 w 1130544"/>
                <a:gd name="connsiteY9" fmla="*/ 574637 h 575333"/>
                <a:gd name="connsiteX10" fmla="*/ 146610 w 1130544"/>
                <a:gd name="connsiteY10" fmla="*/ 573953 h 575333"/>
                <a:gd name="connsiteX0" fmla="*/ 147340 w 1131274"/>
                <a:gd name="connsiteY0" fmla="*/ 573953 h 575333"/>
                <a:gd name="connsiteX1" fmla="*/ 2439 w 1131274"/>
                <a:gd name="connsiteY1" fmla="*/ 425758 h 575333"/>
                <a:gd name="connsiteX2" fmla="*/ 235903 w 1131274"/>
                <a:gd name="connsiteY2" fmla="*/ 323617 h 575333"/>
                <a:gd name="connsiteX3" fmla="*/ 303996 w 1131274"/>
                <a:gd name="connsiteY3" fmla="*/ 192294 h 575333"/>
                <a:gd name="connsiteX4" fmla="*/ 469366 w 1131274"/>
                <a:gd name="connsiteY4" fmla="*/ 206885 h 575333"/>
                <a:gd name="connsiteX5" fmla="*/ 726846 w 1131274"/>
                <a:gd name="connsiteY5" fmla="*/ 21 h 575333"/>
                <a:gd name="connsiteX6" fmla="*/ 994660 w 1131274"/>
                <a:gd name="connsiteY6" fmla="*/ 216613 h 575333"/>
                <a:gd name="connsiteX7" fmla="*/ 1131050 w 1131274"/>
                <a:gd name="connsiteY7" fmla="*/ 422059 h 575333"/>
                <a:gd name="connsiteX8" fmla="*/ 975062 w 1131274"/>
                <a:gd name="connsiteY8" fmla="*/ 572792 h 575333"/>
                <a:gd name="connsiteX9" fmla="*/ 587039 w 1131274"/>
                <a:gd name="connsiteY9" fmla="*/ 574637 h 575333"/>
                <a:gd name="connsiteX10" fmla="*/ 147340 w 1131274"/>
                <a:gd name="connsiteY10" fmla="*/ 573953 h 575333"/>
                <a:gd name="connsiteX0" fmla="*/ 145307 w 1129241"/>
                <a:gd name="connsiteY0" fmla="*/ 573953 h 575333"/>
                <a:gd name="connsiteX1" fmla="*/ 406 w 1129241"/>
                <a:gd name="connsiteY1" fmla="*/ 425758 h 575333"/>
                <a:gd name="connsiteX2" fmla="*/ 233870 w 1129241"/>
                <a:gd name="connsiteY2" fmla="*/ 323617 h 575333"/>
                <a:gd name="connsiteX3" fmla="*/ 301963 w 1129241"/>
                <a:gd name="connsiteY3" fmla="*/ 192294 h 575333"/>
                <a:gd name="connsiteX4" fmla="*/ 467333 w 1129241"/>
                <a:gd name="connsiteY4" fmla="*/ 206885 h 575333"/>
                <a:gd name="connsiteX5" fmla="*/ 724813 w 1129241"/>
                <a:gd name="connsiteY5" fmla="*/ 21 h 575333"/>
                <a:gd name="connsiteX6" fmla="*/ 992627 w 1129241"/>
                <a:gd name="connsiteY6" fmla="*/ 216613 h 575333"/>
                <a:gd name="connsiteX7" fmla="*/ 1129017 w 1129241"/>
                <a:gd name="connsiteY7" fmla="*/ 422059 h 575333"/>
                <a:gd name="connsiteX8" fmla="*/ 973029 w 1129241"/>
                <a:gd name="connsiteY8" fmla="*/ 572792 h 575333"/>
                <a:gd name="connsiteX9" fmla="*/ 585006 w 1129241"/>
                <a:gd name="connsiteY9" fmla="*/ 574637 h 575333"/>
                <a:gd name="connsiteX10" fmla="*/ 145307 w 1129241"/>
                <a:gd name="connsiteY10" fmla="*/ 573953 h 575333"/>
                <a:gd name="connsiteX0" fmla="*/ 145041 w 1128975"/>
                <a:gd name="connsiteY0" fmla="*/ 573953 h 575333"/>
                <a:gd name="connsiteX1" fmla="*/ 140 w 1128975"/>
                <a:gd name="connsiteY1" fmla="*/ 425758 h 575333"/>
                <a:gd name="connsiteX2" fmla="*/ 233604 w 1128975"/>
                <a:gd name="connsiteY2" fmla="*/ 323617 h 575333"/>
                <a:gd name="connsiteX3" fmla="*/ 301697 w 1128975"/>
                <a:gd name="connsiteY3" fmla="*/ 192294 h 575333"/>
                <a:gd name="connsiteX4" fmla="*/ 467067 w 1128975"/>
                <a:gd name="connsiteY4" fmla="*/ 206885 h 575333"/>
                <a:gd name="connsiteX5" fmla="*/ 724547 w 1128975"/>
                <a:gd name="connsiteY5" fmla="*/ 21 h 575333"/>
                <a:gd name="connsiteX6" fmla="*/ 992361 w 1128975"/>
                <a:gd name="connsiteY6" fmla="*/ 216613 h 575333"/>
                <a:gd name="connsiteX7" fmla="*/ 1128751 w 1128975"/>
                <a:gd name="connsiteY7" fmla="*/ 422059 h 575333"/>
                <a:gd name="connsiteX8" fmla="*/ 972763 w 1128975"/>
                <a:gd name="connsiteY8" fmla="*/ 572792 h 575333"/>
                <a:gd name="connsiteX9" fmla="*/ 584740 w 1128975"/>
                <a:gd name="connsiteY9" fmla="*/ 574637 h 575333"/>
                <a:gd name="connsiteX10" fmla="*/ 145041 w 1128975"/>
                <a:gd name="connsiteY10" fmla="*/ 573953 h 575333"/>
                <a:gd name="connsiteX0" fmla="*/ 145041 w 1128975"/>
                <a:gd name="connsiteY0" fmla="*/ 573953 h 575333"/>
                <a:gd name="connsiteX1" fmla="*/ 140 w 1128975"/>
                <a:gd name="connsiteY1" fmla="*/ 425758 h 575333"/>
                <a:gd name="connsiteX2" fmla="*/ 233604 w 1128975"/>
                <a:gd name="connsiteY2" fmla="*/ 323617 h 575333"/>
                <a:gd name="connsiteX3" fmla="*/ 301697 w 1128975"/>
                <a:gd name="connsiteY3" fmla="*/ 192294 h 575333"/>
                <a:gd name="connsiteX4" fmla="*/ 467067 w 1128975"/>
                <a:gd name="connsiteY4" fmla="*/ 206885 h 575333"/>
                <a:gd name="connsiteX5" fmla="*/ 724547 w 1128975"/>
                <a:gd name="connsiteY5" fmla="*/ 21 h 575333"/>
                <a:gd name="connsiteX6" fmla="*/ 992361 w 1128975"/>
                <a:gd name="connsiteY6" fmla="*/ 216613 h 575333"/>
                <a:gd name="connsiteX7" fmla="*/ 1128751 w 1128975"/>
                <a:gd name="connsiteY7" fmla="*/ 422059 h 575333"/>
                <a:gd name="connsiteX8" fmla="*/ 972763 w 1128975"/>
                <a:gd name="connsiteY8" fmla="*/ 572792 h 575333"/>
                <a:gd name="connsiteX9" fmla="*/ 584740 w 1128975"/>
                <a:gd name="connsiteY9" fmla="*/ 574637 h 575333"/>
                <a:gd name="connsiteX10" fmla="*/ 145041 w 1128975"/>
                <a:gd name="connsiteY10" fmla="*/ 573953 h 575333"/>
                <a:gd name="connsiteX0" fmla="*/ 145041 w 1128975"/>
                <a:gd name="connsiteY0" fmla="*/ 573953 h 575333"/>
                <a:gd name="connsiteX1" fmla="*/ 140 w 1128975"/>
                <a:gd name="connsiteY1" fmla="*/ 425758 h 575333"/>
                <a:gd name="connsiteX2" fmla="*/ 233604 w 1128975"/>
                <a:gd name="connsiteY2" fmla="*/ 323617 h 575333"/>
                <a:gd name="connsiteX3" fmla="*/ 301697 w 1128975"/>
                <a:gd name="connsiteY3" fmla="*/ 192294 h 575333"/>
                <a:gd name="connsiteX4" fmla="*/ 467067 w 1128975"/>
                <a:gd name="connsiteY4" fmla="*/ 206885 h 575333"/>
                <a:gd name="connsiteX5" fmla="*/ 724547 w 1128975"/>
                <a:gd name="connsiteY5" fmla="*/ 21 h 575333"/>
                <a:gd name="connsiteX6" fmla="*/ 992361 w 1128975"/>
                <a:gd name="connsiteY6" fmla="*/ 216613 h 575333"/>
                <a:gd name="connsiteX7" fmla="*/ 1128751 w 1128975"/>
                <a:gd name="connsiteY7" fmla="*/ 422059 h 575333"/>
                <a:gd name="connsiteX8" fmla="*/ 972763 w 1128975"/>
                <a:gd name="connsiteY8" fmla="*/ 572792 h 575333"/>
                <a:gd name="connsiteX9" fmla="*/ 584740 w 1128975"/>
                <a:gd name="connsiteY9" fmla="*/ 574637 h 575333"/>
                <a:gd name="connsiteX10" fmla="*/ 145041 w 1128975"/>
                <a:gd name="connsiteY10" fmla="*/ 573953 h 575333"/>
                <a:gd name="connsiteX0" fmla="*/ 145041 w 1128791"/>
                <a:gd name="connsiteY0" fmla="*/ 573953 h 575333"/>
                <a:gd name="connsiteX1" fmla="*/ 140 w 1128791"/>
                <a:gd name="connsiteY1" fmla="*/ 425758 h 575333"/>
                <a:gd name="connsiteX2" fmla="*/ 233604 w 1128791"/>
                <a:gd name="connsiteY2" fmla="*/ 323617 h 575333"/>
                <a:gd name="connsiteX3" fmla="*/ 301697 w 1128791"/>
                <a:gd name="connsiteY3" fmla="*/ 192294 h 575333"/>
                <a:gd name="connsiteX4" fmla="*/ 467067 w 1128791"/>
                <a:gd name="connsiteY4" fmla="*/ 206885 h 575333"/>
                <a:gd name="connsiteX5" fmla="*/ 724547 w 1128791"/>
                <a:gd name="connsiteY5" fmla="*/ 21 h 575333"/>
                <a:gd name="connsiteX6" fmla="*/ 992361 w 1128791"/>
                <a:gd name="connsiteY6" fmla="*/ 216613 h 575333"/>
                <a:gd name="connsiteX7" fmla="*/ 1128751 w 1128791"/>
                <a:gd name="connsiteY7" fmla="*/ 422059 h 575333"/>
                <a:gd name="connsiteX8" fmla="*/ 972763 w 1128791"/>
                <a:gd name="connsiteY8" fmla="*/ 572792 h 575333"/>
                <a:gd name="connsiteX9" fmla="*/ 584740 w 1128791"/>
                <a:gd name="connsiteY9" fmla="*/ 574637 h 575333"/>
                <a:gd name="connsiteX10" fmla="*/ 145041 w 1128791"/>
                <a:gd name="connsiteY10" fmla="*/ 573953 h 575333"/>
                <a:gd name="connsiteX0" fmla="*/ 145041 w 1137452"/>
                <a:gd name="connsiteY0" fmla="*/ 573953 h 575333"/>
                <a:gd name="connsiteX1" fmla="*/ 140 w 1137452"/>
                <a:gd name="connsiteY1" fmla="*/ 425758 h 575333"/>
                <a:gd name="connsiteX2" fmla="*/ 233604 w 1137452"/>
                <a:gd name="connsiteY2" fmla="*/ 323617 h 575333"/>
                <a:gd name="connsiteX3" fmla="*/ 301697 w 1137452"/>
                <a:gd name="connsiteY3" fmla="*/ 192294 h 575333"/>
                <a:gd name="connsiteX4" fmla="*/ 467067 w 1137452"/>
                <a:gd name="connsiteY4" fmla="*/ 206885 h 575333"/>
                <a:gd name="connsiteX5" fmla="*/ 724547 w 1137452"/>
                <a:gd name="connsiteY5" fmla="*/ 21 h 575333"/>
                <a:gd name="connsiteX6" fmla="*/ 992361 w 1137452"/>
                <a:gd name="connsiteY6" fmla="*/ 216613 h 575333"/>
                <a:gd name="connsiteX7" fmla="*/ 1137418 w 1137452"/>
                <a:gd name="connsiteY7" fmla="*/ 413392 h 575333"/>
                <a:gd name="connsiteX8" fmla="*/ 972763 w 1137452"/>
                <a:gd name="connsiteY8" fmla="*/ 572792 h 575333"/>
                <a:gd name="connsiteX9" fmla="*/ 584740 w 1137452"/>
                <a:gd name="connsiteY9" fmla="*/ 574637 h 575333"/>
                <a:gd name="connsiteX10" fmla="*/ 145041 w 1137452"/>
                <a:gd name="connsiteY10" fmla="*/ 573953 h 575333"/>
                <a:gd name="connsiteX0" fmla="*/ 145041 w 1130313"/>
                <a:gd name="connsiteY0" fmla="*/ 573953 h 575333"/>
                <a:gd name="connsiteX1" fmla="*/ 140 w 1130313"/>
                <a:gd name="connsiteY1" fmla="*/ 425758 h 575333"/>
                <a:gd name="connsiteX2" fmla="*/ 233604 w 1130313"/>
                <a:gd name="connsiteY2" fmla="*/ 323617 h 575333"/>
                <a:gd name="connsiteX3" fmla="*/ 301697 w 1130313"/>
                <a:gd name="connsiteY3" fmla="*/ 192294 h 575333"/>
                <a:gd name="connsiteX4" fmla="*/ 467067 w 1130313"/>
                <a:gd name="connsiteY4" fmla="*/ 206885 h 575333"/>
                <a:gd name="connsiteX5" fmla="*/ 724547 w 1130313"/>
                <a:gd name="connsiteY5" fmla="*/ 21 h 575333"/>
                <a:gd name="connsiteX6" fmla="*/ 992361 w 1130313"/>
                <a:gd name="connsiteY6" fmla="*/ 216613 h 575333"/>
                <a:gd name="connsiteX7" fmla="*/ 1130274 w 1130313"/>
                <a:gd name="connsiteY7" fmla="*/ 377674 h 575333"/>
                <a:gd name="connsiteX8" fmla="*/ 972763 w 1130313"/>
                <a:gd name="connsiteY8" fmla="*/ 572792 h 575333"/>
                <a:gd name="connsiteX9" fmla="*/ 584740 w 1130313"/>
                <a:gd name="connsiteY9" fmla="*/ 574637 h 575333"/>
                <a:gd name="connsiteX10" fmla="*/ 145041 w 1130313"/>
                <a:gd name="connsiteY10" fmla="*/ 573953 h 575333"/>
                <a:gd name="connsiteX0" fmla="*/ 145041 w 1130311"/>
                <a:gd name="connsiteY0" fmla="*/ 573953 h 575333"/>
                <a:gd name="connsiteX1" fmla="*/ 140 w 1130311"/>
                <a:gd name="connsiteY1" fmla="*/ 425758 h 575333"/>
                <a:gd name="connsiteX2" fmla="*/ 233604 w 1130311"/>
                <a:gd name="connsiteY2" fmla="*/ 323617 h 575333"/>
                <a:gd name="connsiteX3" fmla="*/ 301697 w 1130311"/>
                <a:gd name="connsiteY3" fmla="*/ 192294 h 575333"/>
                <a:gd name="connsiteX4" fmla="*/ 467067 w 1130311"/>
                <a:gd name="connsiteY4" fmla="*/ 206885 h 575333"/>
                <a:gd name="connsiteX5" fmla="*/ 724547 w 1130311"/>
                <a:gd name="connsiteY5" fmla="*/ 21 h 575333"/>
                <a:gd name="connsiteX6" fmla="*/ 992361 w 1130311"/>
                <a:gd name="connsiteY6" fmla="*/ 216613 h 575333"/>
                <a:gd name="connsiteX7" fmla="*/ 1130274 w 1130311"/>
                <a:gd name="connsiteY7" fmla="*/ 377674 h 575333"/>
                <a:gd name="connsiteX8" fmla="*/ 972763 w 1130311"/>
                <a:gd name="connsiteY8" fmla="*/ 572792 h 575333"/>
                <a:gd name="connsiteX9" fmla="*/ 584740 w 1130311"/>
                <a:gd name="connsiteY9" fmla="*/ 574637 h 575333"/>
                <a:gd name="connsiteX10" fmla="*/ 145041 w 1130311"/>
                <a:gd name="connsiteY10" fmla="*/ 573953 h 575333"/>
                <a:gd name="connsiteX0" fmla="*/ 145041 w 1132690"/>
                <a:gd name="connsiteY0" fmla="*/ 573953 h 575333"/>
                <a:gd name="connsiteX1" fmla="*/ 140 w 1132690"/>
                <a:gd name="connsiteY1" fmla="*/ 425758 h 575333"/>
                <a:gd name="connsiteX2" fmla="*/ 233604 w 1132690"/>
                <a:gd name="connsiteY2" fmla="*/ 323617 h 575333"/>
                <a:gd name="connsiteX3" fmla="*/ 301697 w 1132690"/>
                <a:gd name="connsiteY3" fmla="*/ 192294 h 575333"/>
                <a:gd name="connsiteX4" fmla="*/ 467067 w 1132690"/>
                <a:gd name="connsiteY4" fmla="*/ 206885 h 575333"/>
                <a:gd name="connsiteX5" fmla="*/ 724547 w 1132690"/>
                <a:gd name="connsiteY5" fmla="*/ 21 h 575333"/>
                <a:gd name="connsiteX6" fmla="*/ 992361 w 1132690"/>
                <a:gd name="connsiteY6" fmla="*/ 216613 h 575333"/>
                <a:gd name="connsiteX7" fmla="*/ 1132655 w 1132690"/>
                <a:gd name="connsiteY7" fmla="*/ 387199 h 575333"/>
                <a:gd name="connsiteX8" fmla="*/ 972763 w 1132690"/>
                <a:gd name="connsiteY8" fmla="*/ 572792 h 575333"/>
                <a:gd name="connsiteX9" fmla="*/ 584740 w 1132690"/>
                <a:gd name="connsiteY9" fmla="*/ 574637 h 575333"/>
                <a:gd name="connsiteX10" fmla="*/ 145041 w 1132690"/>
                <a:gd name="connsiteY10" fmla="*/ 573953 h 575333"/>
                <a:gd name="connsiteX0" fmla="*/ 145041 w 1133353"/>
                <a:gd name="connsiteY0" fmla="*/ 573953 h 575333"/>
                <a:gd name="connsiteX1" fmla="*/ 140 w 1133353"/>
                <a:gd name="connsiteY1" fmla="*/ 425758 h 575333"/>
                <a:gd name="connsiteX2" fmla="*/ 233604 w 1133353"/>
                <a:gd name="connsiteY2" fmla="*/ 323617 h 575333"/>
                <a:gd name="connsiteX3" fmla="*/ 301697 w 1133353"/>
                <a:gd name="connsiteY3" fmla="*/ 192294 h 575333"/>
                <a:gd name="connsiteX4" fmla="*/ 467067 w 1133353"/>
                <a:gd name="connsiteY4" fmla="*/ 206885 h 575333"/>
                <a:gd name="connsiteX5" fmla="*/ 724547 w 1133353"/>
                <a:gd name="connsiteY5" fmla="*/ 21 h 575333"/>
                <a:gd name="connsiteX6" fmla="*/ 992361 w 1133353"/>
                <a:gd name="connsiteY6" fmla="*/ 216613 h 575333"/>
                <a:gd name="connsiteX7" fmla="*/ 1132655 w 1133353"/>
                <a:gd name="connsiteY7" fmla="*/ 387199 h 575333"/>
                <a:gd name="connsiteX8" fmla="*/ 972763 w 1133353"/>
                <a:gd name="connsiteY8" fmla="*/ 572792 h 575333"/>
                <a:gd name="connsiteX9" fmla="*/ 584740 w 1133353"/>
                <a:gd name="connsiteY9" fmla="*/ 574637 h 575333"/>
                <a:gd name="connsiteX10" fmla="*/ 145041 w 1133353"/>
                <a:gd name="connsiteY10" fmla="*/ 573953 h 575333"/>
                <a:gd name="connsiteX0" fmla="*/ 145041 w 1132856"/>
                <a:gd name="connsiteY0" fmla="*/ 573953 h 575333"/>
                <a:gd name="connsiteX1" fmla="*/ 140 w 1132856"/>
                <a:gd name="connsiteY1" fmla="*/ 425758 h 575333"/>
                <a:gd name="connsiteX2" fmla="*/ 233604 w 1132856"/>
                <a:gd name="connsiteY2" fmla="*/ 323617 h 575333"/>
                <a:gd name="connsiteX3" fmla="*/ 301697 w 1132856"/>
                <a:gd name="connsiteY3" fmla="*/ 192294 h 575333"/>
                <a:gd name="connsiteX4" fmla="*/ 467067 w 1132856"/>
                <a:gd name="connsiteY4" fmla="*/ 206885 h 575333"/>
                <a:gd name="connsiteX5" fmla="*/ 724547 w 1132856"/>
                <a:gd name="connsiteY5" fmla="*/ 21 h 575333"/>
                <a:gd name="connsiteX6" fmla="*/ 992361 w 1132856"/>
                <a:gd name="connsiteY6" fmla="*/ 216613 h 575333"/>
                <a:gd name="connsiteX7" fmla="*/ 1132655 w 1132856"/>
                <a:gd name="connsiteY7" fmla="*/ 387199 h 575333"/>
                <a:gd name="connsiteX8" fmla="*/ 972763 w 1132856"/>
                <a:gd name="connsiteY8" fmla="*/ 572792 h 575333"/>
                <a:gd name="connsiteX9" fmla="*/ 584740 w 1132856"/>
                <a:gd name="connsiteY9" fmla="*/ 574637 h 575333"/>
                <a:gd name="connsiteX10" fmla="*/ 145041 w 1132856"/>
                <a:gd name="connsiteY10" fmla="*/ 573953 h 575333"/>
                <a:gd name="connsiteX0" fmla="*/ 145041 w 1132856"/>
                <a:gd name="connsiteY0" fmla="*/ 573953 h 575333"/>
                <a:gd name="connsiteX1" fmla="*/ 140 w 1132856"/>
                <a:gd name="connsiteY1" fmla="*/ 425758 h 575333"/>
                <a:gd name="connsiteX2" fmla="*/ 233604 w 1132856"/>
                <a:gd name="connsiteY2" fmla="*/ 323617 h 575333"/>
                <a:gd name="connsiteX3" fmla="*/ 301697 w 1132856"/>
                <a:gd name="connsiteY3" fmla="*/ 192294 h 575333"/>
                <a:gd name="connsiteX4" fmla="*/ 467067 w 1132856"/>
                <a:gd name="connsiteY4" fmla="*/ 206885 h 575333"/>
                <a:gd name="connsiteX5" fmla="*/ 724547 w 1132856"/>
                <a:gd name="connsiteY5" fmla="*/ 21 h 575333"/>
                <a:gd name="connsiteX6" fmla="*/ 992361 w 1132856"/>
                <a:gd name="connsiteY6" fmla="*/ 216613 h 575333"/>
                <a:gd name="connsiteX7" fmla="*/ 1132655 w 1132856"/>
                <a:gd name="connsiteY7" fmla="*/ 387199 h 575333"/>
                <a:gd name="connsiteX8" fmla="*/ 972763 w 1132856"/>
                <a:gd name="connsiteY8" fmla="*/ 572792 h 575333"/>
                <a:gd name="connsiteX9" fmla="*/ 584740 w 1132856"/>
                <a:gd name="connsiteY9" fmla="*/ 574637 h 575333"/>
                <a:gd name="connsiteX10" fmla="*/ 145041 w 1132856"/>
                <a:gd name="connsiteY10" fmla="*/ 573953 h 575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2856" h="575333">
                  <a:moveTo>
                    <a:pt x="145041" y="573953"/>
                  </a:moveTo>
                  <a:cubicBezTo>
                    <a:pt x="38082" y="577715"/>
                    <a:pt x="-2715" y="488913"/>
                    <a:pt x="140" y="425758"/>
                  </a:cubicBezTo>
                  <a:cubicBezTo>
                    <a:pt x="2995" y="362603"/>
                    <a:pt x="69045" y="250609"/>
                    <a:pt x="233604" y="323617"/>
                  </a:cubicBezTo>
                  <a:cubicBezTo>
                    <a:pt x="221950" y="253750"/>
                    <a:pt x="262787" y="211749"/>
                    <a:pt x="301697" y="192294"/>
                  </a:cubicBezTo>
                  <a:cubicBezTo>
                    <a:pt x="340607" y="172839"/>
                    <a:pt x="418023" y="156777"/>
                    <a:pt x="467067" y="206885"/>
                  </a:cubicBezTo>
                  <a:cubicBezTo>
                    <a:pt x="451818" y="90306"/>
                    <a:pt x="598898" y="-1600"/>
                    <a:pt x="724547" y="21"/>
                  </a:cubicBezTo>
                  <a:cubicBezTo>
                    <a:pt x="850196" y="1642"/>
                    <a:pt x="999209" y="58961"/>
                    <a:pt x="992361" y="216613"/>
                  </a:cubicBezTo>
                  <a:cubicBezTo>
                    <a:pt x="1080763" y="250441"/>
                    <a:pt x="1136657" y="293830"/>
                    <a:pt x="1132655" y="387199"/>
                  </a:cubicBezTo>
                  <a:cubicBezTo>
                    <a:pt x="1128653" y="480568"/>
                    <a:pt x="1081062" y="534918"/>
                    <a:pt x="972763" y="572792"/>
                  </a:cubicBezTo>
                  <a:cubicBezTo>
                    <a:pt x="880507" y="574805"/>
                    <a:pt x="732276" y="576258"/>
                    <a:pt x="584740" y="574637"/>
                  </a:cubicBezTo>
                  <a:cubicBezTo>
                    <a:pt x="437204" y="573016"/>
                    <a:pt x="252000" y="570191"/>
                    <a:pt x="145041" y="573953"/>
                  </a:cubicBezTo>
                  <a:close/>
                </a:path>
              </a:pathLst>
            </a:custGeom>
            <a:solidFill>
              <a:srgbClr val="EEEEEE"/>
            </a:solidFill>
            <a:ln w="12700">
              <a:solidFill>
                <a:srgbClr val="EEEEEE"/>
              </a:solidFill>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133" name="Freeform 132"/>
            <p:cNvSpPr/>
            <p:nvPr/>
          </p:nvSpPr>
          <p:spPr>
            <a:xfrm>
              <a:off x="5867969" y="1610773"/>
              <a:ext cx="365760" cy="274320"/>
            </a:xfrm>
            <a:custGeom>
              <a:avLst/>
              <a:gdLst>
                <a:gd name="connsiteX0" fmla="*/ 120092 w 1160977"/>
                <a:gd name="connsiteY0" fmla="*/ 573942 h 602201"/>
                <a:gd name="connsiteX1" fmla="*/ 22816 w 1160977"/>
                <a:gd name="connsiteY1" fmla="*/ 432891 h 602201"/>
                <a:gd name="connsiteX2" fmla="*/ 256280 w 1160977"/>
                <a:gd name="connsiteY2" fmla="*/ 330750 h 602201"/>
                <a:gd name="connsiteX3" fmla="*/ 324373 w 1160977"/>
                <a:gd name="connsiteY3" fmla="*/ 199427 h 602201"/>
                <a:gd name="connsiteX4" fmla="*/ 489743 w 1160977"/>
                <a:gd name="connsiteY4" fmla="*/ 214018 h 602201"/>
                <a:gd name="connsiteX5" fmla="*/ 732935 w 1160977"/>
                <a:gd name="connsiteY5" fmla="*/ 10 h 602201"/>
                <a:gd name="connsiteX6" fmla="*/ 1015037 w 1160977"/>
                <a:gd name="connsiteY6" fmla="*/ 223746 h 602201"/>
                <a:gd name="connsiteX7" fmla="*/ 1160952 w 1160977"/>
                <a:gd name="connsiteY7" fmla="*/ 369661 h 602201"/>
                <a:gd name="connsiteX8" fmla="*/ 1005309 w 1160977"/>
                <a:gd name="connsiteY8" fmla="*/ 583669 h 602201"/>
                <a:gd name="connsiteX9" fmla="*/ 120092 w 1160977"/>
                <a:gd name="connsiteY9" fmla="*/ 573942 h 602201"/>
                <a:gd name="connsiteX0" fmla="*/ 120092 w 1160977"/>
                <a:gd name="connsiteY0" fmla="*/ 573942 h 608057"/>
                <a:gd name="connsiteX1" fmla="*/ 22816 w 1160977"/>
                <a:gd name="connsiteY1" fmla="*/ 432891 h 608057"/>
                <a:gd name="connsiteX2" fmla="*/ 256280 w 1160977"/>
                <a:gd name="connsiteY2" fmla="*/ 330750 h 608057"/>
                <a:gd name="connsiteX3" fmla="*/ 324373 w 1160977"/>
                <a:gd name="connsiteY3" fmla="*/ 199427 h 608057"/>
                <a:gd name="connsiteX4" fmla="*/ 489743 w 1160977"/>
                <a:gd name="connsiteY4" fmla="*/ 214018 h 608057"/>
                <a:gd name="connsiteX5" fmla="*/ 732935 w 1160977"/>
                <a:gd name="connsiteY5" fmla="*/ 10 h 608057"/>
                <a:gd name="connsiteX6" fmla="*/ 1015037 w 1160977"/>
                <a:gd name="connsiteY6" fmla="*/ 223746 h 608057"/>
                <a:gd name="connsiteX7" fmla="*/ 1160952 w 1160977"/>
                <a:gd name="connsiteY7" fmla="*/ 369661 h 608057"/>
                <a:gd name="connsiteX8" fmla="*/ 1005309 w 1160977"/>
                <a:gd name="connsiteY8" fmla="*/ 583669 h 608057"/>
                <a:gd name="connsiteX9" fmla="*/ 600617 w 1160977"/>
                <a:gd name="connsiteY9" fmla="*/ 602166 h 608057"/>
                <a:gd name="connsiteX10" fmla="*/ 120092 w 1160977"/>
                <a:gd name="connsiteY10" fmla="*/ 573942 h 608057"/>
                <a:gd name="connsiteX0" fmla="*/ 105399 w 1146284"/>
                <a:gd name="connsiteY0" fmla="*/ 573942 h 599250"/>
                <a:gd name="connsiteX1" fmla="*/ 8123 w 1146284"/>
                <a:gd name="connsiteY1" fmla="*/ 432891 h 599250"/>
                <a:gd name="connsiteX2" fmla="*/ 241587 w 1146284"/>
                <a:gd name="connsiteY2" fmla="*/ 330750 h 599250"/>
                <a:gd name="connsiteX3" fmla="*/ 309680 w 1146284"/>
                <a:gd name="connsiteY3" fmla="*/ 199427 h 599250"/>
                <a:gd name="connsiteX4" fmla="*/ 475050 w 1146284"/>
                <a:gd name="connsiteY4" fmla="*/ 214018 h 599250"/>
                <a:gd name="connsiteX5" fmla="*/ 718242 w 1146284"/>
                <a:gd name="connsiteY5" fmla="*/ 10 h 599250"/>
                <a:gd name="connsiteX6" fmla="*/ 1000344 w 1146284"/>
                <a:gd name="connsiteY6" fmla="*/ 223746 h 599250"/>
                <a:gd name="connsiteX7" fmla="*/ 1146259 w 1146284"/>
                <a:gd name="connsiteY7" fmla="*/ 369661 h 599250"/>
                <a:gd name="connsiteX8" fmla="*/ 990616 w 1146284"/>
                <a:gd name="connsiteY8" fmla="*/ 583669 h 599250"/>
                <a:gd name="connsiteX9" fmla="*/ 592723 w 1146284"/>
                <a:gd name="connsiteY9" fmla="*/ 581770 h 599250"/>
                <a:gd name="connsiteX10" fmla="*/ 105399 w 1146284"/>
                <a:gd name="connsiteY10" fmla="*/ 573942 h 599250"/>
                <a:gd name="connsiteX0" fmla="*/ 105399 w 1146284"/>
                <a:gd name="connsiteY0" fmla="*/ 573942 h 601831"/>
                <a:gd name="connsiteX1" fmla="*/ 8123 w 1146284"/>
                <a:gd name="connsiteY1" fmla="*/ 432891 h 601831"/>
                <a:gd name="connsiteX2" fmla="*/ 241587 w 1146284"/>
                <a:gd name="connsiteY2" fmla="*/ 330750 h 601831"/>
                <a:gd name="connsiteX3" fmla="*/ 309680 w 1146284"/>
                <a:gd name="connsiteY3" fmla="*/ 199427 h 601831"/>
                <a:gd name="connsiteX4" fmla="*/ 475050 w 1146284"/>
                <a:gd name="connsiteY4" fmla="*/ 214018 h 601831"/>
                <a:gd name="connsiteX5" fmla="*/ 718242 w 1146284"/>
                <a:gd name="connsiteY5" fmla="*/ 10 h 601831"/>
                <a:gd name="connsiteX6" fmla="*/ 1000344 w 1146284"/>
                <a:gd name="connsiteY6" fmla="*/ 223746 h 601831"/>
                <a:gd name="connsiteX7" fmla="*/ 1146259 w 1146284"/>
                <a:gd name="connsiteY7" fmla="*/ 369661 h 601831"/>
                <a:gd name="connsiteX8" fmla="*/ 997415 w 1146284"/>
                <a:gd name="connsiteY8" fmla="*/ 587069 h 601831"/>
                <a:gd name="connsiteX9" fmla="*/ 592723 w 1146284"/>
                <a:gd name="connsiteY9" fmla="*/ 581770 h 601831"/>
                <a:gd name="connsiteX10" fmla="*/ 105399 w 1146284"/>
                <a:gd name="connsiteY10" fmla="*/ 573942 h 601831"/>
                <a:gd name="connsiteX0" fmla="*/ 105399 w 1146284"/>
                <a:gd name="connsiteY0" fmla="*/ 573942 h 596515"/>
                <a:gd name="connsiteX1" fmla="*/ 8123 w 1146284"/>
                <a:gd name="connsiteY1" fmla="*/ 432891 h 596515"/>
                <a:gd name="connsiteX2" fmla="*/ 241587 w 1146284"/>
                <a:gd name="connsiteY2" fmla="*/ 330750 h 596515"/>
                <a:gd name="connsiteX3" fmla="*/ 309680 w 1146284"/>
                <a:gd name="connsiteY3" fmla="*/ 199427 h 596515"/>
                <a:gd name="connsiteX4" fmla="*/ 475050 w 1146284"/>
                <a:gd name="connsiteY4" fmla="*/ 214018 h 596515"/>
                <a:gd name="connsiteX5" fmla="*/ 718242 w 1146284"/>
                <a:gd name="connsiteY5" fmla="*/ 10 h 596515"/>
                <a:gd name="connsiteX6" fmla="*/ 1000344 w 1146284"/>
                <a:gd name="connsiteY6" fmla="*/ 223746 h 596515"/>
                <a:gd name="connsiteX7" fmla="*/ 1146259 w 1146284"/>
                <a:gd name="connsiteY7" fmla="*/ 369661 h 596515"/>
                <a:gd name="connsiteX8" fmla="*/ 980746 w 1146284"/>
                <a:gd name="connsiteY8" fmla="*/ 579925 h 596515"/>
                <a:gd name="connsiteX9" fmla="*/ 592723 w 1146284"/>
                <a:gd name="connsiteY9" fmla="*/ 581770 h 596515"/>
                <a:gd name="connsiteX10" fmla="*/ 105399 w 1146284"/>
                <a:gd name="connsiteY10" fmla="*/ 573942 h 596515"/>
                <a:gd name="connsiteX0" fmla="*/ 105399 w 1146284"/>
                <a:gd name="connsiteY0" fmla="*/ 573942 h 586952"/>
                <a:gd name="connsiteX1" fmla="*/ 8123 w 1146284"/>
                <a:gd name="connsiteY1" fmla="*/ 432891 h 586952"/>
                <a:gd name="connsiteX2" fmla="*/ 241587 w 1146284"/>
                <a:gd name="connsiteY2" fmla="*/ 330750 h 586952"/>
                <a:gd name="connsiteX3" fmla="*/ 309680 w 1146284"/>
                <a:gd name="connsiteY3" fmla="*/ 199427 h 586952"/>
                <a:gd name="connsiteX4" fmla="*/ 475050 w 1146284"/>
                <a:gd name="connsiteY4" fmla="*/ 214018 h 586952"/>
                <a:gd name="connsiteX5" fmla="*/ 718242 w 1146284"/>
                <a:gd name="connsiteY5" fmla="*/ 10 h 586952"/>
                <a:gd name="connsiteX6" fmla="*/ 1000344 w 1146284"/>
                <a:gd name="connsiteY6" fmla="*/ 223746 h 586952"/>
                <a:gd name="connsiteX7" fmla="*/ 1146259 w 1146284"/>
                <a:gd name="connsiteY7" fmla="*/ 369661 h 586952"/>
                <a:gd name="connsiteX8" fmla="*/ 980746 w 1146284"/>
                <a:gd name="connsiteY8" fmla="*/ 579925 h 586952"/>
                <a:gd name="connsiteX9" fmla="*/ 592723 w 1146284"/>
                <a:gd name="connsiteY9" fmla="*/ 581770 h 586952"/>
                <a:gd name="connsiteX10" fmla="*/ 105399 w 1146284"/>
                <a:gd name="connsiteY10" fmla="*/ 573942 h 586952"/>
                <a:gd name="connsiteX0" fmla="*/ 105399 w 1146284"/>
                <a:gd name="connsiteY0" fmla="*/ 573942 h 586952"/>
                <a:gd name="connsiteX1" fmla="*/ 8123 w 1146284"/>
                <a:gd name="connsiteY1" fmla="*/ 432891 h 586952"/>
                <a:gd name="connsiteX2" fmla="*/ 241587 w 1146284"/>
                <a:gd name="connsiteY2" fmla="*/ 330750 h 586952"/>
                <a:gd name="connsiteX3" fmla="*/ 309680 w 1146284"/>
                <a:gd name="connsiteY3" fmla="*/ 199427 h 586952"/>
                <a:gd name="connsiteX4" fmla="*/ 475050 w 1146284"/>
                <a:gd name="connsiteY4" fmla="*/ 214018 h 586952"/>
                <a:gd name="connsiteX5" fmla="*/ 718242 w 1146284"/>
                <a:gd name="connsiteY5" fmla="*/ 10 h 586952"/>
                <a:gd name="connsiteX6" fmla="*/ 1000344 w 1146284"/>
                <a:gd name="connsiteY6" fmla="*/ 223746 h 586952"/>
                <a:gd name="connsiteX7" fmla="*/ 1146259 w 1146284"/>
                <a:gd name="connsiteY7" fmla="*/ 369661 h 586952"/>
                <a:gd name="connsiteX8" fmla="*/ 980746 w 1146284"/>
                <a:gd name="connsiteY8" fmla="*/ 579925 h 586952"/>
                <a:gd name="connsiteX9" fmla="*/ 592723 w 1146284"/>
                <a:gd name="connsiteY9" fmla="*/ 581770 h 586952"/>
                <a:gd name="connsiteX10" fmla="*/ 105399 w 1146284"/>
                <a:gd name="connsiteY10" fmla="*/ 573942 h 586952"/>
                <a:gd name="connsiteX0" fmla="*/ 105399 w 1146284"/>
                <a:gd name="connsiteY0" fmla="*/ 573942 h 586952"/>
                <a:gd name="connsiteX1" fmla="*/ 8123 w 1146284"/>
                <a:gd name="connsiteY1" fmla="*/ 432891 h 586952"/>
                <a:gd name="connsiteX2" fmla="*/ 241587 w 1146284"/>
                <a:gd name="connsiteY2" fmla="*/ 330750 h 586952"/>
                <a:gd name="connsiteX3" fmla="*/ 309680 w 1146284"/>
                <a:gd name="connsiteY3" fmla="*/ 199427 h 586952"/>
                <a:gd name="connsiteX4" fmla="*/ 475050 w 1146284"/>
                <a:gd name="connsiteY4" fmla="*/ 214018 h 586952"/>
                <a:gd name="connsiteX5" fmla="*/ 718242 w 1146284"/>
                <a:gd name="connsiteY5" fmla="*/ 10 h 586952"/>
                <a:gd name="connsiteX6" fmla="*/ 1000344 w 1146284"/>
                <a:gd name="connsiteY6" fmla="*/ 223746 h 586952"/>
                <a:gd name="connsiteX7" fmla="*/ 1146259 w 1146284"/>
                <a:gd name="connsiteY7" fmla="*/ 369661 h 586952"/>
                <a:gd name="connsiteX8" fmla="*/ 980746 w 1146284"/>
                <a:gd name="connsiteY8" fmla="*/ 579925 h 586952"/>
                <a:gd name="connsiteX9" fmla="*/ 592723 w 1146284"/>
                <a:gd name="connsiteY9" fmla="*/ 581770 h 586952"/>
                <a:gd name="connsiteX10" fmla="*/ 105399 w 1146284"/>
                <a:gd name="connsiteY10" fmla="*/ 573942 h 586952"/>
                <a:gd name="connsiteX0" fmla="*/ 105399 w 1174853"/>
                <a:gd name="connsiteY0" fmla="*/ 573942 h 586952"/>
                <a:gd name="connsiteX1" fmla="*/ 8123 w 1174853"/>
                <a:gd name="connsiteY1" fmla="*/ 432891 h 586952"/>
                <a:gd name="connsiteX2" fmla="*/ 241587 w 1174853"/>
                <a:gd name="connsiteY2" fmla="*/ 330750 h 586952"/>
                <a:gd name="connsiteX3" fmla="*/ 309680 w 1174853"/>
                <a:gd name="connsiteY3" fmla="*/ 199427 h 586952"/>
                <a:gd name="connsiteX4" fmla="*/ 475050 w 1174853"/>
                <a:gd name="connsiteY4" fmla="*/ 214018 h 586952"/>
                <a:gd name="connsiteX5" fmla="*/ 718242 w 1174853"/>
                <a:gd name="connsiteY5" fmla="*/ 10 h 586952"/>
                <a:gd name="connsiteX6" fmla="*/ 1000344 w 1174853"/>
                <a:gd name="connsiteY6" fmla="*/ 223746 h 586952"/>
                <a:gd name="connsiteX7" fmla="*/ 1174834 w 1174853"/>
                <a:gd name="connsiteY7" fmla="*/ 426811 h 586952"/>
                <a:gd name="connsiteX8" fmla="*/ 980746 w 1174853"/>
                <a:gd name="connsiteY8" fmla="*/ 579925 h 586952"/>
                <a:gd name="connsiteX9" fmla="*/ 592723 w 1174853"/>
                <a:gd name="connsiteY9" fmla="*/ 581770 h 586952"/>
                <a:gd name="connsiteX10" fmla="*/ 105399 w 1174853"/>
                <a:gd name="connsiteY10" fmla="*/ 573942 h 586952"/>
                <a:gd name="connsiteX0" fmla="*/ 105399 w 1134382"/>
                <a:gd name="connsiteY0" fmla="*/ 573942 h 586952"/>
                <a:gd name="connsiteX1" fmla="*/ 8123 w 1134382"/>
                <a:gd name="connsiteY1" fmla="*/ 432891 h 586952"/>
                <a:gd name="connsiteX2" fmla="*/ 241587 w 1134382"/>
                <a:gd name="connsiteY2" fmla="*/ 330750 h 586952"/>
                <a:gd name="connsiteX3" fmla="*/ 309680 w 1134382"/>
                <a:gd name="connsiteY3" fmla="*/ 199427 h 586952"/>
                <a:gd name="connsiteX4" fmla="*/ 475050 w 1134382"/>
                <a:gd name="connsiteY4" fmla="*/ 214018 h 586952"/>
                <a:gd name="connsiteX5" fmla="*/ 718242 w 1134382"/>
                <a:gd name="connsiteY5" fmla="*/ 10 h 586952"/>
                <a:gd name="connsiteX6" fmla="*/ 1000344 w 1134382"/>
                <a:gd name="connsiteY6" fmla="*/ 223746 h 586952"/>
                <a:gd name="connsiteX7" fmla="*/ 1134353 w 1134382"/>
                <a:gd name="connsiteY7" fmla="*/ 417286 h 586952"/>
                <a:gd name="connsiteX8" fmla="*/ 980746 w 1134382"/>
                <a:gd name="connsiteY8" fmla="*/ 579925 h 586952"/>
                <a:gd name="connsiteX9" fmla="*/ 592723 w 1134382"/>
                <a:gd name="connsiteY9" fmla="*/ 581770 h 586952"/>
                <a:gd name="connsiteX10" fmla="*/ 105399 w 1134382"/>
                <a:gd name="connsiteY10" fmla="*/ 573942 h 586952"/>
                <a:gd name="connsiteX0" fmla="*/ 105399 w 1134519"/>
                <a:gd name="connsiteY0" fmla="*/ 573942 h 586952"/>
                <a:gd name="connsiteX1" fmla="*/ 8123 w 1134519"/>
                <a:gd name="connsiteY1" fmla="*/ 432891 h 586952"/>
                <a:gd name="connsiteX2" fmla="*/ 241587 w 1134519"/>
                <a:gd name="connsiteY2" fmla="*/ 330750 h 586952"/>
                <a:gd name="connsiteX3" fmla="*/ 309680 w 1134519"/>
                <a:gd name="connsiteY3" fmla="*/ 199427 h 586952"/>
                <a:gd name="connsiteX4" fmla="*/ 475050 w 1134519"/>
                <a:gd name="connsiteY4" fmla="*/ 214018 h 586952"/>
                <a:gd name="connsiteX5" fmla="*/ 718242 w 1134519"/>
                <a:gd name="connsiteY5" fmla="*/ 10 h 586952"/>
                <a:gd name="connsiteX6" fmla="*/ 1000344 w 1134519"/>
                <a:gd name="connsiteY6" fmla="*/ 223746 h 586952"/>
                <a:gd name="connsiteX7" fmla="*/ 1134353 w 1134519"/>
                <a:gd name="connsiteY7" fmla="*/ 417286 h 586952"/>
                <a:gd name="connsiteX8" fmla="*/ 980746 w 1134519"/>
                <a:gd name="connsiteY8" fmla="*/ 579925 h 586952"/>
                <a:gd name="connsiteX9" fmla="*/ 592723 w 1134519"/>
                <a:gd name="connsiteY9" fmla="*/ 581770 h 586952"/>
                <a:gd name="connsiteX10" fmla="*/ 105399 w 1134519"/>
                <a:gd name="connsiteY10" fmla="*/ 573942 h 586952"/>
                <a:gd name="connsiteX0" fmla="*/ 105399 w 1134519"/>
                <a:gd name="connsiteY0" fmla="*/ 573942 h 586952"/>
                <a:gd name="connsiteX1" fmla="*/ 8123 w 1134519"/>
                <a:gd name="connsiteY1" fmla="*/ 432891 h 586952"/>
                <a:gd name="connsiteX2" fmla="*/ 241587 w 1134519"/>
                <a:gd name="connsiteY2" fmla="*/ 330750 h 586952"/>
                <a:gd name="connsiteX3" fmla="*/ 309680 w 1134519"/>
                <a:gd name="connsiteY3" fmla="*/ 199427 h 586952"/>
                <a:gd name="connsiteX4" fmla="*/ 475050 w 1134519"/>
                <a:gd name="connsiteY4" fmla="*/ 214018 h 586952"/>
                <a:gd name="connsiteX5" fmla="*/ 718242 w 1134519"/>
                <a:gd name="connsiteY5" fmla="*/ 10 h 586952"/>
                <a:gd name="connsiteX6" fmla="*/ 1000344 w 1134519"/>
                <a:gd name="connsiteY6" fmla="*/ 223746 h 586952"/>
                <a:gd name="connsiteX7" fmla="*/ 1134353 w 1134519"/>
                <a:gd name="connsiteY7" fmla="*/ 417286 h 586952"/>
                <a:gd name="connsiteX8" fmla="*/ 980746 w 1134519"/>
                <a:gd name="connsiteY8" fmla="*/ 579925 h 586952"/>
                <a:gd name="connsiteX9" fmla="*/ 592723 w 1134519"/>
                <a:gd name="connsiteY9" fmla="*/ 581770 h 586952"/>
                <a:gd name="connsiteX10" fmla="*/ 105399 w 1134519"/>
                <a:gd name="connsiteY10" fmla="*/ 573942 h 586952"/>
                <a:gd name="connsiteX0" fmla="*/ 105399 w 1134537"/>
                <a:gd name="connsiteY0" fmla="*/ 573942 h 586952"/>
                <a:gd name="connsiteX1" fmla="*/ 8123 w 1134537"/>
                <a:gd name="connsiteY1" fmla="*/ 432891 h 586952"/>
                <a:gd name="connsiteX2" fmla="*/ 241587 w 1134537"/>
                <a:gd name="connsiteY2" fmla="*/ 330750 h 586952"/>
                <a:gd name="connsiteX3" fmla="*/ 309680 w 1134537"/>
                <a:gd name="connsiteY3" fmla="*/ 199427 h 586952"/>
                <a:gd name="connsiteX4" fmla="*/ 475050 w 1134537"/>
                <a:gd name="connsiteY4" fmla="*/ 214018 h 586952"/>
                <a:gd name="connsiteX5" fmla="*/ 718242 w 1134537"/>
                <a:gd name="connsiteY5" fmla="*/ 10 h 586952"/>
                <a:gd name="connsiteX6" fmla="*/ 1000344 w 1134537"/>
                <a:gd name="connsiteY6" fmla="*/ 223746 h 586952"/>
                <a:gd name="connsiteX7" fmla="*/ 1134353 w 1134537"/>
                <a:gd name="connsiteY7" fmla="*/ 417286 h 586952"/>
                <a:gd name="connsiteX8" fmla="*/ 980746 w 1134537"/>
                <a:gd name="connsiteY8" fmla="*/ 579925 h 586952"/>
                <a:gd name="connsiteX9" fmla="*/ 592723 w 1134537"/>
                <a:gd name="connsiteY9" fmla="*/ 581770 h 586952"/>
                <a:gd name="connsiteX10" fmla="*/ 105399 w 1134537"/>
                <a:gd name="connsiteY10" fmla="*/ 573942 h 586952"/>
                <a:gd name="connsiteX0" fmla="*/ 105399 w 1134537"/>
                <a:gd name="connsiteY0" fmla="*/ 573942 h 586952"/>
                <a:gd name="connsiteX1" fmla="*/ 8123 w 1134537"/>
                <a:gd name="connsiteY1" fmla="*/ 432891 h 586952"/>
                <a:gd name="connsiteX2" fmla="*/ 241587 w 1134537"/>
                <a:gd name="connsiteY2" fmla="*/ 330750 h 586952"/>
                <a:gd name="connsiteX3" fmla="*/ 309680 w 1134537"/>
                <a:gd name="connsiteY3" fmla="*/ 199427 h 586952"/>
                <a:gd name="connsiteX4" fmla="*/ 475050 w 1134537"/>
                <a:gd name="connsiteY4" fmla="*/ 214018 h 586952"/>
                <a:gd name="connsiteX5" fmla="*/ 718242 w 1134537"/>
                <a:gd name="connsiteY5" fmla="*/ 10 h 586952"/>
                <a:gd name="connsiteX6" fmla="*/ 1000344 w 1134537"/>
                <a:gd name="connsiteY6" fmla="*/ 223746 h 586952"/>
                <a:gd name="connsiteX7" fmla="*/ 1134353 w 1134537"/>
                <a:gd name="connsiteY7" fmla="*/ 417286 h 586952"/>
                <a:gd name="connsiteX8" fmla="*/ 980746 w 1134537"/>
                <a:gd name="connsiteY8" fmla="*/ 579925 h 586952"/>
                <a:gd name="connsiteX9" fmla="*/ 592723 w 1134537"/>
                <a:gd name="connsiteY9" fmla="*/ 581770 h 586952"/>
                <a:gd name="connsiteX10" fmla="*/ 105399 w 1134537"/>
                <a:gd name="connsiteY10" fmla="*/ 573942 h 586952"/>
                <a:gd name="connsiteX0" fmla="*/ 105399 w 1134587"/>
                <a:gd name="connsiteY0" fmla="*/ 573942 h 586952"/>
                <a:gd name="connsiteX1" fmla="*/ 8123 w 1134587"/>
                <a:gd name="connsiteY1" fmla="*/ 432891 h 586952"/>
                <a:gd name="connsiteX2" fmla="*/ 241587 w 1134587"/>
                <a:gd name="connsiteY2" fmla="*/ 330750 h 586952"/>
                <a:gd name="connsiteX3" fmla="*/ 309680 w 1134587"/>
                <a:gd name="connsiteY3" fmla="*/ 199427 h 586952"/>
                <a:gd name="connsiteX4" fmla="*/ 475050 w 1134587"/>
                <a:gd name="connsiteY4" fmla="*/ 214018 h 586952"/>
                <a:gd name="connsiteX5" fmla="*/ 718242 w 1134587"/>
                <a:gd name="connsiteY5" fmla="*/ 10 h 586952"/>
                <a:gd name="connsiteX6" fmla="*/ 1000344 w 1134587"/>
                <a:gd name="connsiteY6" fmla="*/ 223746 h 586952"/>
                <a:gd name="connsiteX7" fmla="*/ 1134353 w 1134587"/>
                <a:gd name="connsiteY7" fmla="*/ 417286 h 586952"/>
                <a:gd name="connsiteX8" fmla="*/ 980746 w 1134587"/>
                <a:gd name="connsiteY8" fmla="*/ 579925 h 586952"/>
                <a:gd name="connsiteX9" fmla="*/ 592723 w 1134587"/>
                <a:gd name="connsiteY9" fmla="*/ 581770 h 586952"/>
                <a:gd name="connsiteX10" fmla="*/ 105399 w 1134587"/>
                <a:gd name="connsiteY10" fmla="*/ 573942 h 586952"/>
                <a:gd name="connsiteX0" fmla="*/ 105399 w 1127480"/>
                <a:gd name="connsiteY0" fmla="*/ 573942 h 586952"/>
                <a:gd name="connsiteX1" fmla="*/ 8123 w 1127480"/>
                <a:gd name="connsiteY1" fmla="*/ 432891 h 586952"/>
                <a:gd name="connsiteX2" fmla="*/ 241587 w 1127480"/>
                <a:gd name="connsiteY2" fmla="*/ 330750 h 586952"/>
                <a:gd name="connsiteX3" fmla="*/ 309680 w 1127480"/>
                <a:gd name="connsiteY3" fmla="*/ 199427 h 586952"/>
                <a:gd name="connsiteX4" fmla="*/ 475050 w 1127480"/>
                <a:gd name="connsiteY4" fmla="*/ 214018 h 586952"/>
                <a:gd name="connsiteX5" fmla="*/ 718242 w 1127480"/>
                <a:gd name="connsiteY5" fmla="*/ 10 h 586952"/>
                <a:gd name="connsiteX6" fmla="*/ 1000344 w 1127480"/>
                <a:gd name="connsiteY6" fmla="*/ 223746 h 586952"/>
                <a:gd name="connsiteX7" fmla="*/ 1127209 w 1127480"/>
                <a:gd name="connsiteY7" fmla="*/ 429192 h 586952"/>
                <a:gd name="connsiteX8" fmla="*/ 980746 w 1127480"/>
                <a:gd name="connsiteY8" fmla="*/ 579925 h 586952"/>
                <a:gd name="connsiteX9" fmla="*/ 592723 w 1127480"/>
                <a:gd name="connsiteY9" fmla="*/ 581770 h 586952"/>
                <a:gd name="connsiteX10" fmla="*/ 105399 w 1127480"/>
                <a:gd name="connsiteY10" fmla="*/ 573942 h 586952"/>
                <a:gd name="connsiteX0" fmla="*/ 105399 w 1136958"/>
                <a:gd name="connsiteY0" fmla="*/ 573942 h 586952"/>
                <a:gd name="connsiteX1" fmla="*/ 8123 w 1136958"/>
                <a:gd name="connsiteY1" fmla="*/ 432891 h 586952"/>
                <a:gd name="connsiteX2" fmla="*/ 241587 w 1136958"/>
                <a:gd name="connsiteY2" fmla="*/ 330750 h 586952"/>
                <a:gd name="connsiteX3" fmla="*/ 309680 w 1136958"/>
                <a:gd name="connsiteY3" fmla="*/ 199427 h 586952"/>
                <a:gd name="connsiteX4" fmla="*/ 475050 w 1136958"/>
                <a:gd name="connsiteY4" fmla="*/ 214018 h 586952"/>
                <a:gd name="connsiteX5" fmla="*/ 718242 w 1136958"/>
                <a:gd name="connsiteY5" fmla="*/ 10 h 586952"/>
                <a:gd name="connsiteX6" fmla="*/ 1000344 w 1136958"/>
                <a:gd name="connsiteY6" fmla="*/ 223746 h 586952"/>
                <a:gd name="connsiteX7" fmla="*/ 1136734 w 1136958"/>
                <a:gd name="connsiteY7" fmla="*/ 429192 h 586952"/>
                <a:gd name="connsiteX8" fmla="*/ 980746 w 1136958"/>
                <a:gd name="connsiteY8" fmla="*/ 579925 h 586952"/>
                <a:gd name="connsiteX9" fmla="*/ 592723 w 1136958"/>
                <a:gd name="connsiteY9" fmla="*/ 581770 h 586952"/>
                <a:gd name="connsiteX10" fmla="*/ 105399 w 1136958"/>
                <a:gd name="connsiteY10" fmla="*/ 573942 h 586952"/>
                <a:gd name="connsiteX0" fmla="*/ 105399 w 1136958"/>
                <a:gd name="connsiteY0" fmla="*/ 573942 h 586952"/>
                <a:gd name="connsiteX1" fmla="*/ 8123 w 1136958"/>
                <a:gd name="connsiteY1" fmla="*/ 432891 h 586952"/>
                <a:gd name="connsiteX2" fmla="*/ 241587 w 1136958"/>
                <a:gd name="connsiteY2" fmla="*/ 330750 h 586952"/>
                <a:gd name="connsiteX3" fmla="*/ 309680 w 1136958"/>
                <a:gd name="connsiteY3" fmla="*/ 199427 h 586952"/>
                <a:gd name="connsiteX4" fmla="*/ 475050 w 1136958"/>
                <a:gd name="connsiteY4" fmla="*/ 214018 h 586952"/>
                <a:gd name="connsiteX5" fmla="*/ 718242 w 1136958"/>
                <a:gd name="connsiteY5" fmla="*/ 10 h 586952"/>
                <a:gd name="connsiteX6" fmla="*/ 1000344 w 1136958"/>
                <a:gd name="connsiteY6" fmla="*/ 223746 h 586952"/>
                <a:gd name="connsiteX7" fmla="*/ 1136734 w 1136958"/>
                <a:gd name="connsiteY7" fmla="*/ 429192 h 586952"/>
                <a:gd name="connsiteX8" fmla="*/ 980746 w 1136958"/>
                <a:gd name="connsiteY8" fmla="*/ 579925 h 586952"/>
                <a:gd name="connsiteX9" fmla="*/ 592723 w 1136958"/>
                <a:gd name="connsiteY9" fmla="*/ 581770 h 586952"/>
                <a:gd name="connsiteX10" fmla="*/ 105399 w 1136958"/>
                <a:gd name="connsiteY10" fmla="*/ 573942 h 586952"/>
                <a:gd name="connsiteX0" fmla="*/ 105399 w 1136958"/>
                <a:gd name="connsiteY0" fmla="*/ 573951 h 586961"/>
                <a:gd name="connsiteX1" fmla="*/ 8123 w 1136958"/>
                <a:gd name="connsiteY1" fmla="*/ 432900 h 586961"/>
                <a:gd name="connsiteX2" fmla="*/ 241587 w 1136958"/>
                <a:gd name="connsiteY2" fmla="*/ 330759 h 586961"/>
                <a:gd name="connsiteX3" fmla="*/ 309680 w 1136958"/>
                <a:gd name="connsiteY3" fmla="*/ 199436 h 586961"/>
                <a:gd name="connsiteX4" fmla="*/ 475050 w 1136958"/>
                <a:gd name="connsiteY4" fmla="*/ 214027 h 586961"/>
                <a:gd name="connsiteX5" fmla="*/ 718242 w 1136958"/>
                <a:gd name="connsiteY5" fmla="*/ 19 h 586961"/>
                <a:gd name="connsiteX6" fmla="*/ 1000344 w 1136958"/>
                <a:gd name="connsiteY6" fmla="*/ 223755 h 586961"/>
                <a:gd name="connsiteX7" fmla="*/ 1136734 w 1136958"/>
                <a:gd name="connsiteY7" fmla="*/ 429201 h 586961"/>
                <a:gd name="connsiteX8" fmla="*/ 980746 w 1136958"/>
                <a:gd name="connsiteY8" fmla="*/ 579934 h 586961"/>
                <a:gd name="connsiteX9" fmla="*/ 592723 w 1136958"/>
                <a:gd name="connsiteY9" fmla="*/ 581779 h 586961"/>
                <a:gd name="connsiteX10" fmla="*/ 105399 w 1136958"/>
                <a:gd name="connsiteY10" fmla="*/ 573951 h 586961"/>
                <a:gd name="connsiteX0" fmla="*/ 105399 w 1136958"/>
                <a:gd name="connsiteY0" fmla="*/ 562049 h 575059"/>
                <a:gd name="connsiteX1" fmla="*/ 8123 w 1136958"/>
                <a:gd name="connsiteY1" fmla="*/ 420998 h 575059"/>
                <a:gd name="connsiteX2" fmla="*/ 241587 w 1136958"/>
                <a:gd name="connsiteY2" fmla="*/ 318857 h 575059"/>
                <a:gd name="connsiteX3" fmla="*/ 309680 w 1136958"/>
                <a:gd name="connsiteY3" fmla="*/ 187534 h 575059"/>
                <a:gd name="connsiteX4" fmla="*/ 475050 w 1136958"/>
                <a:gd name="connsiteY4" fmla="*/ 202125 h 575059"/>
                <a:gd name="connsiteX5" fmla="*/ 715861 w 1136958"/>
                <a:gd name="connsiteY5" fmla="*/ 23 h 575059"/>
                <a:gd name="connsiteX6" fmla="*/ 1000344 w 1136958"/>
                <a:gd name="connsiteY6" fmla="*/ 211853 h 575059"/>
                <a:gd name="connsiteX7" fmla="*/ 1136734 w 1136958"/>
                <a:gd name="connsiteY7" fmla="*/ 417299 h 575059"/>
                <a:gd name="connsiteX8" fmla="*/ 980746 w 1136958"/>
                <a:gd name="connsiteY8" fmla="*/ 568032 h 575059"/>
                <a:gd name="connsiteX9" fmla="*/ 592723 w 1136958"/>
                <a:gd name="connsiteY9" fmla="*/ 569877 h 575059"/>
                <a:gd name="connsiteX10" fmla="*/ 105399 w 1136958"/>
                <a:gd name="connsiteY10" fmla="*/ 562049 h 575059"/>
                <a:gd name="connsiteX0" fmla="*/ 105399 w 1136958"/>
                <a:gd name="connsiteY0" fmla="*/ 566809 h 579819"/>
                <a:gd name="connsiteX1" fmla="*/ 8123 w 1136958"/>
                <a:gd name="connsiteY1" fmla="*/ 425758 h 579819"/>
                <a:gd name="connsiteX2" fmla="*/ 241587 w 1136958"/>
                <a:gd name="connsiteY2" fmla="*/ 323617 h 579819"/>
                <a:gd name="connsiteX3" fmla="*/ 309680 w 1136958"/>
                <a:gd name="connsiteY3" fmla="*/ 192294 h 579819"/>
                <a:gd name="connsiteX4" fmla="*/ 475050 w 1136958"/>
                <a:gd name="connsiteY4" fmla="*/ 206885 h 579819"/>
                <a:gd name="connsiteX5" fmla="*/ 732530 w 1136958"/>
                <a:gd name="connsiteY5" fmla="*/ 21 h 579819"/>
                <a:gd name="connsiteX6" fmla="*/ 1000344 w 1136958"/>
                <a:gd name="connsiteY6" fmla="*/ 216613 h 579819"/>
                <a:gd name="connsiteX7" fmla="*/ 1136734 w 1136958"/>
                <a:gd name="connsiteY7" fmla="*/ 422059 h 579819"/>
                <a:gd name="connsiteX8" fmla="*/ 980746 w 1136958"/>
                <a:gd name="connsiteY8" fmla="*/ 572792 h 579819"/>
                <a:gd name="connsiteX9" fmla="*/ 592723 w 1136958"/>
                <a:gd name="connsiteY9" fmla="*/ 574637 h 579819"/>
                <a:gd name="connsiteX10" fmla="*/ 105399 w 1136958"/>
                <a:gd name="connsiteY10" fmla="*/ 566809 h 579819"/>
                <a:gd name="connsiteX0" fmla="*/ 105399 w 1136958"/>
                <a:gd name="connsiteY0" fmla="*/ 566809 h 579819"/>
                <a:gd name="connsiteX1" fmla="*/ 8123 w 1136958"/>
                <a:gd name="connsiteY1" fmla="*/ 425758 h 579819"/>
                <a:gd name="connsiteX2" fmla="*/ 241587 w 1136958"/>
                <a:gd name="connsiteY2" fmla="*/ 323617 h 579819"/>
                <a:gd name="connsiteX3" fmla="*/ 309680 w 1136958"/>
                <a:gd name="connsiteY3" fmla="*/ 192294 h 579819"/>
                <a:gd name="connsiteX4" fmla="*/ 475050 w 1136958"/>
                <a:gd name="connsiteY4" fmla="*/ 206885 h 579819"/>
                <a:gd name="connsiteX5" fmla="*/ 732530 w 1136958"/>
                <a:gd name="connsiteY5" fmla="*/ 21 h 579819"/>
                <a:gd name="connsiteX6" fmla="*/ 1000344 w 1136958"/>
                <a:gd name="connsiteY6" fmla="*/ 216613 h 579819"/>
                <a:gd name="connsiteX7" fmla="*/ 1136734 w 1136958"/>
                <a:gd name="connsiteY7" fmla="*/ 422059 h 579819"/>
                <a:gd name="connsiteX8" fmla="*/ 980746 w 1136958"/>
                <a:gd name="connsiteY8" fmla="*/ 572792 h 579819"/>
                <a:gd name="connsiteX9" fmla="*/ 592723 w 1136958"/>
                <a:gd name="connsiteY9" fmla="*/ 574637 h 579819"/>
                <a:gd name="connsiteX10" fmla="*/ 105399 w 1136958"/>
                <a:gd name="connsiteY10" fmla="*/ 566809 h 579819"/>
                <a:gd name="connsiteX0" fmla="*/ 105399 w 1136958"/>
                <a:gd name="connsiteY0" fmla="*/ 566809 h 579819"/>
                <a:gd name="connsiteX1" fmla="*/ 8123 w 1136958"/>
                <a:gd name="connsiteY1" fmla="*/ 425758 h 579819"/>
                <a:gd name="connsiteX2" fmla="*/ 241587 w 1136958"/>
                <a:gd name="connsiteY2" fmla="*/ 323617 h 579819"/>
                <a:gd name="connsiteX3" fmla="*/ 309680 w 1136958"/>
                <a:gd name="connsiteY3" fmla="*/ 192294 h 579819"/>
                <a:gd name="connsiteX4" fmla="*/ 475050 w 1136958"/>
                <a:gd name="connsiteY4" fmla="*/ 206885 h 579819"/>
                <a:gd name="connsiteX5" fmla="*/ 732530 w 1136958"/>
                <a:gd name="connsiteY5" fmla="*/ 21 h 579819"/>
                <a:gd name="connsiteX6" fmla="*/ 1000344 w 1136958"/>
                <a:gd name="connsiteY6" fmla="*/ 216613 h 579819"/>
                <a:gd name="connsiteX7" fmla="*/ 1136734 w 1136958"/>
                <a:gd name="connsiteY7" fmla="*/ 422059 h 579819"/>
                <a:gd name="connsiteX8" fmla="*/ 980746 w 1136958"/>
                <a:gd name="connsiteY8" fmla="*/ 572792 h 579819"/>
                <a:gd name="connsiteX9" fmla="*/ 592723 w 1136958"/>
                <a:gd name="connsiteY9" fmla="*/ 574637 h 579819"/>
                <a:gd name="connsiteX10" fmla="*/ 105399 w 1136958"/>
                <a:gd name="connsiteY10" fmla="*/ 566809 h 579819"/>
                <a:gd name="connsiteX0" fmla="*/ 105399 w 1136958"/>
                <a:gd name="connsiteY0" fmla="*/ 566809 h 579819"/>
                <a:gd name="connsiteX1" fmla="*/ 8123 w 1136958"/>
                <a:gd name="connsiteY1" fmla="*/ 425758 h 579819"/>
                <a:gd name="connsiteX2" fmla="*/ 241587 w 1136958"/>
                <a:gd name="connsiteY2" fmla="*/ 323617 h 579819"/>
                <a:gd name="connsiteX3" fmla="*/ 309680 w 1136958"/>
                <a:gd name="connsiteY3" fmla="*/ 192294 h 579819"/>
                <a:gd name="connsiteX4" fmla="*/ 475050 w 1136958"/>
                <a:gd name="connsiteY4" fmla="*/ 206885 h 579819"/>
                <a:gd name="connsiteX5" fmla="*/ 732530 w 1136958"/>
                <a:gd name="connsiteY5" fmla="*/ 21 h 579819"/>
                <a:gd name="connsiteX6" fmla="*/ 1000344 w 1136958"/>
                <a:gd name="connsiteY6" fmla="*/ 216613 h 579819"/>
                <a:gd name="connsiteX7" fmla="*/ 1136734 w 1136958"/>
                <a:gd name="connsiteY7" fmla="*/ 422059 h 579819"/>
                <a:gd name="connsiteX8" fmla="*/ 980746 w 1136958"/>
                <a:gd name="connsiteY8" fmla="*/ 572792 h 579819"/>
                <a:gd name="connsiteX9" fmla="*/ 592723 w 1136958"/>
                <a:gd name="connsiteY9" fmla="*/ 574637 h 579819"/>
                <a:gd name="connsiteX10" fmla="*/ 105399 w 1136958"/>
                <a:gd name="connsiteY10" fmla="*/ 566809 h 579819"/>
                <a:gd name="connsiteX0" fmla="*/ 105399 w 1136958"/>
                <a:gd name="connsiteY0" fmla="*/ 566809 h 579819"/>
                <a:gd name="connsiteX1" fmla="*/ 8123 w 1136958"/>
                <a:gd name="connsiteY1" fmla="*/ 425758 h 579819"/>
                <a:gd name="connsiteX2" fmla="*/ 241587 w 1136958"/>
                <a:gd name="connsiteY2" fmla="*/ 323617 h 579819"/>
                <a:gd name="connsiteX3" fmla="*/ 309680 w 1136958"/>
                <a:gd name="connsiteY3" fmla="*/ 192294 h 579819"/>
                <a:gd name="connsiteX4" fmla="*/ 475050 w 1136958"/>
                <a:gd name="connsiteY4" fmla="*/ 206885 h 579819"/>
                <a:gd name="connsiteX5" fmla="*/ 732530 w 1136958"/>
                <a:gd name="connsiteY5" fmla="*/ 21 h 579819"/>
                <a:gd name="connsiteX6" fmla="*/ 1000344 w 1136958"/>
                <a:gd name="connsiteY6" fmla="*/ 216613 h 579819"/>
                <a:gd name="connsiteX7" fmla="*/ 1136734 w 1136958"/>
                <a:gd name="connsiteY7" fmla="*/ 422059 h 579819"/>
                <a:gd name="connsiteX8" fmla="*/ 980746 w 1136958"/>
                <a:gd name="connsiteY8" fmla="*/ 572792 h 579819"/>
                <a:gd name="connsiteX9" fmla="*/ 592723 w 1136958"/>
                <a:gd name="connsiteY9" fmla="*/ 574637 h 579819"/>
                <a:gd name="connsiteX10" fmla="*/ 105399 w 1136958"/>
                <a:gd name="connsiteY10" fmla="*/ 566809 h 579819"/>
                <a:gd name="connsiteX0" fmla="*/ 105399 w 1136958"/>
                <a:gd name="connsiteY0" fmla="*/ 566809 h 579819"/>
                <a:gd name="connsiteX1" fmla="*/ 8123 w 1136958"/>
                <a:gd name="connsiteY1" fmla="*/ 425758 h 579819"/>
                <a:gd name="connsiteX2" fmla="*/ 241587 w 1136958"/>
                <a:gd name="connsiteY2" fmla="*/ 323617 h 579819"/>
                <a:gd name="connsiteX3" fmla="*/ 309680 w 1136958"/>
                <a:gd name="connsiteY3" fmla="*/ 192294 h 579819"/>
                <a:gd name="connsiteX4" fmla="*/ 475050 w 1136958"/>
                <a:gd name="connsiteY4" fmla="*/ 206885 h 579819"/>
                <a:gd name="connsiteX5" fmla="*/ 732530 w 1136958"/>
                <a:gd name="connsiteY5" fmla="*/ 21 h 579819"/>
                <a:gd name="connsiteX6" fmla="*/ 1000344 w 1136958"/>
                <a:gd name="connsiteY6" fmla="*/ 216613 h 579819"/>
                <a:gd name="connsiteX7" fmla="*/ 1136734 w 1136958"/>
                <a:gd name="connsiteY7" fmla="*/ 422059 h 579819"/>
                <a:gd name="connsiteX8" fmla="*/ 980746 w 1136958"/>
                <a:gd name="connsiteY8" fmla="*/ 572792 h 579819"/>
                <a:gd name="connsiteX9" fmla="*/ 592723 w 1136958"/>
                <a:gd name="connsiteY9" fmla="*/ 574637 h 579819"/>
                <a:gd name="connsiteX10" fmla="*/ 105399 w 1136958"/>
                <a:gd name="connsiteY10" fmla="*/ 566809 h 579819"/>
                <a:gd name="connsiteX0" fmla="*/ 97290 w 1128849"/>
                <a:gd name="connsiteY0" fmla="*/ 566809 h 579819"/>
                <a:gd name="connsiteX1" fmla="*/ 14 w 1128849"/>
                <a:gd name="connsiteY1" fmla="*/ 425758 h 579819"/>
                <a:gd name="connsiteX2" fmla="*/ 233478 w 1128849"/>
                <a:gd name="connsiteY2" fmla="*/ 323617 h 579819"/>
                <a:gd name="connsiteX3" fmla="*/ 301571 w 1128849"/>
                <a:gd name="connsiteY3" fmla="*/ 192294 h 579819"/>
                <a:gd name="connsiteX4" fmla="*/ 466941 w 1128849"/>
                <a:gd name="connsiteY4" fmla="*/ 206885 h 579819"/>
                <a:gd name="connsiteX5" fmla="*/ 724421 w 1128849"/>
                <a:gd name="connsiteY5" fmla="*/ 21 h 579819"/>
                <a:gd name="connsiteX6" fmla="*/ 992235 w 1128849"/>
                <a:gd name="connsiteY6" fmla="*/ 216613 h 579819"/>
                <a:gd name="connsiteX7" fmla="*/ 1128625 w 1128849"/>
                <a:gd name="connsiteY7" fmla="*/ 422059 h 579819"/>
                <a:gd name="connsiteX8" fmla="*/ 972637 w 1128849"/>
                <a:gd name="connsiteY8" fmla="*/ 572792 h 579819"/>
                <a:gd name="connsiteX9" fmla="*/ 584614 w 1128849"/>
                <a:gd name="connsiteY9" fmla="*/ 574637 h 579819"/>
                <a:gd name="connsiteX10" fmla="*/ 97290 w 1128849"/>
                <a:gd name="connsiteY10" fmla="*/ 566809 h 579819"/>
                <a:gd name="connsiteX0" fmla="*/ 147061 w 1130995"/>
                <a:gd name="connsiteY0" fmla="*/ 573953 h 584799"/>
                <a:gd name="connsiteX1" fmla="*/ 2160 w 1130995"/>
                <a:gd name="connsiteY1" fmla="*/ 425758 h 584799"/>
                <a:gd name="connsiteX2" fmla="*/ 235624 w 1130995"/>
                <a:gd name="connsiteY2" fmla="*/ 323617 h 584799"/>
                <a:gd name="connsiteX3" fmla="*/ 303717 w 1130995"/>
                <a:gd name="connsiteY3" fmla="*/ 192294 h 584799"/>
                <a:gd name="connsiteX4" fmla="*/ 469087 w 1130995"/>
                <a:gd name="connsiteY4" fmla="*/ 206885 h 584799"/>
                <a:gd name="connsiteX5" fmla="*/ 726567 w 1130995"/>
                <a:gd name="connsiteY5" fmla="*/ 21 h 584799"/>
                <a:gd name="connsiteX6" fmla="*/ 994381 w 1130995"/>
                <a:gd name="connsiteY6" fmla="*/ 216613 h 584799"/>
                <a:gd name="connsiteX7" fmla="*/ 1130771 w 1130995"/>
                <a:gd name="connsiteY7" fmla="*/ 422059 h 584799"/>
                <a:gd name="connsiteX8" fmla="*/ 974783 w 1130995"/>
                <a:gd name="connsiteY8" fmla="*/ 572792 h 584799"/>
                <a:gd name="connsiteX9" fmla="*/ 586760 w 1130995"/>
                <a:gd name="connsiteY9" fmla="*/ 574637 h 584799"/>
                <a:gd name="connsiteX10" fmla="*/ 147061 w 1130995"/>
                <a:gd name="connsiteY10" fmla="*/ 573953 h 584799"/>
                <a:gd name="connsiteX0" fmla="*/ 146610 w 1130544"/>
                <a:gd name="connsiteY0" fmla="*/ 573953 h 575333"/>
                <a:gd name="connsiteX1" fmla="*/ 1709 w 1130544"/>
                <a:gd name="connsiteY1" fmla="*/ 425758 h 575333"/>
                <a:gd name="connsiteX2" fmla="*/ 235173 w 1130544"/>
                <a:gd name="connsiteY2" fmla="*/ 323617 h 575333"/>
                <a:gd name="connsiteX3" fmla="*/ 303266 w 1130544"/>
                <a:gd name="connsiteY3" fmla="*/ 192294 h 575333"/>
                <a:gd name="connsiteX4" fmla="*/ 468636 w 1130544"/>
                <a:gd name="connsiteY4" fmla="*/ 206885 h 575333"/>
                <a:gd name="connsiteX5" fmla="*/ 726116 w 1130544"/>
                <a:gd name="connsiteY5" fmla="*/ 21 h 575333"/>
                <a:gd name="connsiteX6" fmla="*/ 993930 w 1130544"/>
                <a:gd name="connsiteY6" fmla="*/ 216613 h 575333"/>
                <a:gd name="connsiteX7" fmla="*/ 1130320 w 1130544"/>
                <a:gd name="connsiteY7" fmla="*/ 422059 h 575333"/>
                <a:gd name="connsiteX8" fmla="*/ 974332 w 1130544"/>
                <a:gd name="connsiteY8" fmla="*/ 572792 h 575333"/>
                <a:gd name="connsiteX9" fmla="*/ 586309 w 1130544"/>
                <a:gd name="connsiteY9" fmla="*/ 574637 h 575333"/>
                <a:gd name="connsiteX10" fmla="*/ 146610 w 1130544"/>
                <a:gd name="connsiteY10" fmla="*/ 573953 h 575333"/>
                <a:gd name="connsiteX0" fmla="*/ 147340 w 1131274"/>
                <a:gd name="connsiteY0" fmla="*/ 573953 h 575333"/>
                <a:gd name="connsiteX1" fmla="*/ 2439 w 1131274"/>
                <a:gd name="connsiteY1" fmla="*/ 425758 h 575333"/>
                <a:gd name="connsiteX2" fmla="*/ 235903 w 1131274"/>
                <a:gd name="connsiteY2" fmla="*/ 323617 h 575333"/>
                <a:gd name="connsiteX3" fmla="*/ 303996 w 1131274"/>
                <a:gd name="connsiteY3" fmla="*/ 192294 h 575333"/>
                <a:gd name="connsiteX4" fmla="*/ 469366 w 1131274"/>
                <a:gd name="connsiteY4" fmla="*/ 206885 h 575333"/>
                <a:gd name="connsiteX5" fmla="*/ 726846 w 1131274"/>
                <a:gd name="connsiteY5" fmla="*/ 21 h 575333"/>
                <a:gd name="connsiteX6" fmla="*/ 994660 w 1131274"/>
                <a:gd name="connsiteY6" fmla="*/ 216613 h 575333"/>
                <a:gd name="connsiteX7" fmla="*/ 1131050 w 1131274"/>
                <a:gd name="connsiteY7" fmla="*/ 422059 h 575333"/>
                <a:gd name="connsiteX8" fmla="*/ 975062 w 1131274"/>
                <a:gd name="connsiteY8" fmla="*/ 572792 h 575333"/>
                <a:gd name="connsiteX9" fmla="*/ 587039 w 1131274"/>
                <a:gd name="connsiteY9" fmla="*/ 574637 h 575333"/>
                <a:gd name="connsiteX10" fmla="*/ 147340 w 1131274"/>
                <a:gd name="connsiteY10" fmla="*/ 573953 h 575333"/>
                <a:gd name="connsiteX0" fmla="*/ 145307 w 1129241"/>
                <a:gd name="connsiteY0" fmla="*/ 573953 h 575333"/>
                <a:gd name="connsiteX1" fmla="*/ 406 w 1129241"/>
                <a:gd name="connsiteY1" fmla="*/ 425758 h 575333"/>
                <a:gd name="connsiteX2" fmla="*/ 233870 w 1129241"/>
                <a:gd name="connsiteY2" fmla="*/ 323617 h 575333"/>
                <a:gd name="connsiteX3" fmla="*/ 301963 w 1129241"/>
                <a:gd name="connsiteY3" fmla="*/ 192294 h 575333"/>
                <a:gd name="connsiteX4" fmla="*/ 467333 w 1129241"/>
                <a:gd name="connsiteY4" fmla="*/ 206885 h 575333"/>
                <a:gd name="connsiteX5" fmla="*/ 724813 w 1129241"/>
                <a:gd name="connsiteY5" fmla="*/ 21 h 575333"/>
                <a:gd name="connsiteX6" fmla="*/ 992627 w 1129241"/>
                <a:gd name="connsiteY6" fmla="*/ 216613 h 575333"/>
                <a:gd name="connsiteX7" fmla="*/ 1129017 w 1129241"/>
                <a:gd name="connsiteY7" fmla="*/ 422059 h 575333"/>
                <a:gd name="connsiteX8" fmla="*/ 973029 w 1129241"/>
                <a:gd name="connsiteY8" fmla="*/ 572792 h 575333"/>
                <a:gd name="connsiteX9" fmla="*/ 585006 w 1129241"/>
                <a:gd name="connsiteY9" fmla="*/ 574637 h 575333"/>
                <a:gd name="connsiteX10" fmla="*/ 145307 w 1129241"/>
                <a:gd name="connsiteY10" fmla="*/ 573953 h 575333"/>
                <a:gd name="connsiteX0" fmla="*/ 145041 w 1128975"/>
                <a:gd name="connsiteY0" fmla="*/ 573953 h 575333"/>
                <a:gd name="connsiteX1" fmla="*/ 140 w 1128975"/>
                <a:gd name="connsiteY1" fmla="*/ 425758 h 575333"/>
                <a:gd name="connsiteX2" fmla="*/ 233604 w 1128975"/>
                <a:gd name="connsiteY2" fmla="*/ 323617 h 575333"/>
                <a:gd name="connsiteX3" fmla="*/ 301697 w 1128975"/>
                <a:gd name="connsiteY3" fmla="*/ 192294 h 575333"/>
                <a:gd name="connsiteX4" fmla="*/ 467067 w 1128975"/>
                <a:gd name="connsiteY4" fmla="*/ 206885 h 575333"/>
                <a:gd name="connsiteX5" fmla="*/ 724547 w 1128975"/>
                <a:gd name="connsiteY5" fmla="*/ 21 h 575333"/>
                <a:gd name="connsiteX6" fmla="*/ 992361 w 1128975"/>
                <a:gd name="connsiteY6" fmla="*/ 216613 h 575333"/>
                <a:gd name="connsiteX7" fmla="*/ 1128751 w 1128975"/>
                <a:gd name="connsiteY7" fmla="*/ 422059 h 575333"/>
                <a:gd name="connsiteX8" fmla="*/ 972763 w 1128975"/>
                <a:gd name="connsiteY8" fmla="*/ 572792 h 575333"/>
                <a:gd name="connsiteX9" fmla="*/ 584740 w 1128975"/>
                <a:gd name="connsiteY9" fmla="*/ 574637 h 575333"/>
                <a:gd name="connsiteX10" fmla="*/ 145041 w 1128975"/>
                <a:gd name="connsiteY10" fmla="*/ 573953 h 575333"/>
                <a:gd name="connsiteX0" fmla="*/ 145041 w 1128975"/>
                <a:gd name="connsiteY0" fmla="*/ 573953 h 575333"/>
                <a:gd name="connsiteX1" fmla="*/ 140 w 1128975"/>
                <a:gd name="connsiteY1" fmla="*/ 425758 h 575333"/>
                <a:gd name="connsiteX2" fmla="*/ 233604 w 1128975"/>
                <a:gd name="connsiteY2" fmla="*/ 323617 h 575333"/>
                <a:gd name="connsiteX3" fmla="*/ 301697 w 1128975"/>
                <a:gd name="connsiteY3" fmla="*/ 192294 h 575333"/>
                <a:gd name="connsiteX4" fmla="*/ 467067 w 1128975"/>
                <a:gd name="connsiteY4" fmla="*/ 206885 h 575333"/>
                <a:gd name="connsiteX5" fmla="*/ 724547 w 1128975"/>
                <a:gd name="connsiteY5" fmla="*/ 21 h 575333"/>
                <a:gd name="connsiteX6" fmla="*/ 992361 w 1128975"/>
                <a:gd name="connsiteY6" fmla="*/ 216613 h 575333"/>
                <a:gd name="connsiteX7" fmla="*/ 1128751 w 1128975"/>
                <a:gd name="connsiteY7" fmla="*/ 422059 h 575333"/>
                <a:gd name="connsiteX8" fmla="*/ 972763 w 1128975"/>
                <a:gd name="connsiteY8" fmla="*/ 572792 h 575333"/>
                <a:gd name="connsiteX9" fmla="*/ 584740 w 1128975"/>
                <a:gd name="connsiteY9" fmla="*/ 574637 h 575333"/>
                <a:gd name="connsiteX10" fmla="*/ 145041 w 1128975"/>
                <a:gd name="connsiteY10" fmla="*/ 573953 h 575333"/>
                <a:gd name="connsiteX0" fmla="*/ 145041 w 1128975"/>
                <a:gd name="connsiteY0" fmla="*/ 573953 h 575333"/>
                <a:gd name="connsiteX1" fmla="*/ 140 w 1128975"/>
                <a:gd name="connsiteY1" fmla="*/ 425758 h 575333"/>
                <a:gd name="connsiteX2" fmla="*/ 233604 w 1128975"/>
                <a:gd name="connsiteY2" fmla="*/ 323617 h 575333"/>
                <a:gd name="connsiteX3" fmla="*/ 301697 w 1128975"/>
                <a:gd name="connsiteY3" fmla="*/ 192294 h 575333"/>
                <a:gd name="connsiteX4" fmla="*/ 467067 w 1128975"/>
                <a:gd name="connsiteY4" fmla="*/ 206885 h 575333"/>
                <a:gd name="connsiteX5" fmla="*/ 724547 w 1128975"/>
                <a:gd name="connsiteY5" fmla="*/ 21 h 575333"/>
                <a:gd name="connsiteX6" fmla="*/ 992361 w 1128975"/>
                <a:gd name="connsiteY6" fmla="*/ 216613 h 575333"/>
                <a:gd name="connsiteX7" fmla="*/ 1128751 w 1128975"/>
                <a:gd name="connsiteY7" fmla="*/ 422059 h 575333"/>
                <a:gd name="connsiteX8" fmla="*/ 972763 w 1128975"/>
                <a:gd name="connsiteY8" fmla="*/ 572792 h 575333"/>
                <a:gd name="connsiteX9" fmla="*/ 584740 w 1128975"/>
                <a:gd name="connsiteY9" fmla="*/ 574637 h 575333"/>
                <a:gd name="connsiteX10" fmla="*/ 145041 w 1128975"/>
                <a:gd name="connsiteY10" fmla="*/ 573953 h 575333"/>
                <a:gd name="connsiteX0" fmla="*/ 145041 w 1128791"/>
                <a:gd name="connsiteY0" fmla="*/ 573953 h 575333"/>
                <a:gd name="connsiteX1" fmla="*/ 140 w 1128791"/>
                <a:gd name="connsiteY1" fmla="*/ 425758 h 575333"/>
                <a:gd name="connsiteX2" fmla="*/ 233604 w 1128791"/>
                <a:gd name="connsiteY2" fmla="*/ 323617 h 575333"/>
                <a:gd name="connsiteX3" fmla="*/ 301697 w 1128791"/>
                <a:gd name="connsiteY3" fmla="*/ 192294 h 575333"/>
                <a:gd name="connsiteX4" fmla="*/ 467067 w 1128791"/>
                <a:gd name="connsiteY4" fmla="*/ 206885 h 575333"/>
                <a:gd name="connsiteX5" fmla="*/ 724547 w 1128791"/>
                <a:gd name="connsiteY5" fmla="*/ 21 h 575333"/>
                <a:gd name="connsiteX6" fmla="*/ 992361 w 1128791"/>
                <a:gd name="connsiteY6" fmla="*/ 216613 h 575333"/>
                <a:gd name="connsiteX7" fmla="*/ 1128751 w 1128791"/>
                <a:gd name="connsiteY7" fmla="*/ 422059 h 575333"/>
                <a:gd name="connsiteX8" fmla="*/ 972763 w 1128791"/>
                <a:gd name="connsiteY8" fmla="*/ 572792 h 575333"/>
                <a:gd name="connsiteX9" fmla="*/ 584740 w 1128791"/>
                <a:gd name="connsiteY9" fmla="*/ 574637 h 575333"/>
                <a:gd name="connsiteX10" fmla="*/ 145041 w 1128791"/>
                <a:gd name="connsiteY10" fmla="*/ 573953 h 575333"/>
                <a:gd name="connsiteX0" fmla="*/ 145041 w 1137452"/>
                <a:gd name="connsiteY0" fmla="*/ 573953 h 575333"/>
                <a:gd name="connsiteX1" fmla="*/ 140 w 1137452"/>
                <a:gd name="connsiteY1" fmla="*/ 425758 h 575333"/>
                <a:gd name="connsiteX2" fmla="*/ 233604 w 1137452"/>
                <a:gd name="connsiteY2" fmla="*/ 323617 h 575333"/>
                <a:gd name="connsiteX3" fmla="*/ 301697 w 1137452"/>
                <a:gd name="connsiteY3" fmla="*/ 192294 h 575333"/>
                <a:gd name="connsiteX4" fmla="*/ 467067 w 1137452"/>
                <a:gd name="connsiteY4" fmla="*/ 206885 h 575333"/>
                <a:gd name="connsiteX5" fmla="*/ 724547 w 1137452"/>
                <a:gd name="connsiteY5" fmla="*/ 21 h 575333"/>
                <a:gd name="connsiteX6" fmla="*/ 992361 w 1137452"/>
                <a:gd name="connsiteY6" fmla="*/ 216613 h 575333"/>
                <a:gd name="connsiteX7" fmla="*/ 1137418 w 1137452"/>
                <a:gd name="connsiteY7" fmla="*/ 413392 h 575333"/>
                <a:gd name="connsiteX8" fmla="*/ 972763 w 1137452"/>
                <a:gd name="connsiteY8" fmla="*/ 572792 h 575333"/>
                <a:gd name="connsiteX9" fmla="*/ 584740 w 1137452"/>
                <a:gd name="connsiteY9" fmla="*/ 574637 h 575333"/>
                <a:gd name="connsiteX10" fmla="*/ 145041 w 1137452"/>
                <a:gd name="connsiteY10" fmla="*/ 573953 h 575333"/>
                <a:gd name="connsiteX0" fmla="*/ 145041 w 1130313"/>
                <a:gd name="connsiteY0" fmla="*/ 573953 h 575333"/>
                <a:gd name="connsiteX1" fmla="*/ 140 w 1130313"/>
                <a:gd name="connsiteY1" fmla="*/ 425758 h 575333"/>
                <a:gd name="connsiteX2" fmla="*/ 233604 w 1130313"/>
                <a:gd name="connsiteY2" fmla="*/ 323617 h 575333"/>
                <a:gd name="connsiteX3" fmla="*/ 301697 w 1130313"/>
                <a:gd name="connsiteY3" fmla="*/ 192294 h 575333"/>
                <a:gd name="connsiteX4" fmla="*/ 467067 w 1130313"/>
                <a:gd name="connsiteY4" fmla="*/ 206885 h 575333"/>
                <a:gd name="connsiteX5" fmla="*/ 724547 w 1130313"/>
                <a:gd name="connsiteY5" fmla="*/ 21 h 575333"/>
                <a:gd name="connsiteX6" fmla="*/ 992361 w 1130313"/>
                <a:gd name="connsiteY6" fmla="*/ 216613 h 575333"/>
                <a:gd name="connsiteX7" fmla="*/ 1130274 w 1130313"/>
                <a:gd name="connsiteY7" fmla="*/ 377674 h 575333"/>
                <a:gd name="connsiteX8" fmla="*/ 972763 w 1130313"/>
                <a:gd name="connsiteY8" fmla="*/ 572792 h 575333"/>
                <a:gd name="connsiteX9" fmla="*/ 584740 w 1130313"/>
                <a:gd name="connsiteY9" fmla="*/ 574637 h 575333"/>
                <a:gd name="connsiteX10" fmla="*/ 145041 w 1130313"/>
                <a:gd name="connsiteY10" fmla="*/ 573953 h 575333"/>
                <a:gd name="connsiteX0" fmla="*/ 145041 w 1130311"/>
                <a:gd name="connsiteY0" fmla="*/ 573953 h 575333"/>
                <a:gd name="connsiteX1" fmla="*/ 140 w 1130311"/>
                <a:gd name="connsiteY1" fmla="*/ 425758 h 575333"/>
                <a:gd name="connsiteX2" fmla="*/ 233604 w 1130311"/>
                <a:gd name="connsiteY2" fmla="*/ 323617 h 575333"/>
                <a:gd name="connsiteX3" fmla="*/ 301697 w 1130311"/>
                <a:gd name="connsiteY3" fmla="*/ 192294 h 575333"/>
                <a:gd name="connsiteX4" fmla="*/ 467067 w 1130311"/>
                <a:gd name="connsiteY4" fmla="*/ 206885 h 575333"/>
                <a:gd name="connsiteX5" fmla="*/ 724547 w 1130311"/>
                <a:gd name="connsiteY5" fmla="*/ 21 h 575333"/>
                <a:gd name="connsiteX6" fmla="*/ 992361 w 1130311"/>
                <a:gd name="connsiteY6" fmla="*/ 216613 h 575333"/>
                <a:gd name="connsiteX7" fmla="*/ 1130274 w 1130311"/>
                <a:gd name="connsiteY7" fmla="*/ 377674 h 575333"/>
                <a:gd name="connsiteX8" fmla="*/ 972763 w 1130311"/>
                <a:gd name="connsiteY8" fmla="*/ 572792 h 575333"/>
                <a:gd name="connsiteX9" fmla="*/ 584740 w 1130311"/>
                <a:gd name="connsiteY9" fmla="*/ 574637 h 575333"/>
                <a:gd name="connsiteX10" fmla="*/ 145041 w 1130311"/>
                <a:gd name="connsiteY10" fmla="*/ 573953 h 575333"/>
                <a:gd name="connsiteX0" fmla="*/ 145041 w 1132690"/>
                <a:gd name="connsiteY0" fmla="*/ 573953 h 575333"/>
                <a:gd name="connsiteX1" fmla="*/ 140 w 1132690"/>
                <a:gd name="connsiteY1" fmla="*/ 425758 h 575333"/>
                <a:gd name="connsiteX2" fmla="*/ 233604 w 1132690"/>
                <a:gd name="connsiteY2" fmla="*/ 323617 h 575333"/>
                <a:gd name="connsiteX3" fmla="*/ 301697 w 1132690"/>
                <a:gd name="connsiteY3" fmla="*/ 192294 h 575333"/>
                <a:gd name="connsiteX4" fmla="*/ 467067 w 1132690"/>
                <a:gd name="connsiteY4" fmla="*/ 206885 h 575333"/>
                <a:gd name="connsiteX5" fmla="*/ 724547 w 1132690"/>
                <a:gd name="connsiteY5" fmla="*/ 21 h 575333"/>
                <a:gd name="connsiteX6" fmla="*/ 992361 w 1132690"/>
                <a:gd name="connsiteY6" fmla="*/ 216613 h 575333"/>
                <a:gd name="connsiteX7" fmla="*/ 1132655 w 1132690"/>
                <a:gd name="connsiteY7" fmla="*/ 387199 h 575333"/>
                <a:gd name="connsiteX8" fmla="*/ 972763 w 1132690"/>
                <a:gd name="connsiteY8" fmla="*/ 572792 h 575333"/>
                <a:gd name="connsiteX9" fmla="*/ 584740 w 1132690"/>
                <a:gd name="connsiteY9" fmla="*/ 574637 h 575333"/>
                <a:gd name="connsiteX10" fmla="*/ 145041 w 1132690"/>
                <a:gd name="connsiteY10" fmla="*/ 573953 h 575333"/>
                <a:gd name="connsiteX0" fmla="*/ 145041 w 1133353"/>
                <a:gd name="connsiteY0" fmla="*/ 573953 h 575333"/>
                <a:gd name="connsiteX1" fmla="*/ 140 w 1133353"/>
                <a:gd name="connsiteY1" fmla="*/ 425758 h 575333"/>
                <a:gd name="connsiteX2" fmla="*/ 233604 w 1133353"/>
                <a:gd name="connsiteY2" fmla="*/ 323617 h 575333"/>
                <a:gd name="connsiteX3" fmla="*/ 301697 w 1133353"/>
                <a:gd name="connsiteY3" fmla="*/ 192294 h 575333"/>
                <a:gd name="connsiteX4" fmla="*/ 467067 w 1133353"/>
                <a:gd name="connsiteY4" fmla="*/ 206885 h 575333"/>
                <a:gd name="connsiteX5" fmla="*/ 724547 w 1133353"/>
                <a:gd name="connsiteY5" fmla="*/ 21 h 575333"/>
                <a:gd name="connsiteX6" fmla="*/ 992361 w 1133353"/>
                <a:gd name="connsiteY6" fmla="*/ 216613 h 575333"/>
                <a:gd name="connsiteX7" fmla="*/ 1132655 w 1133353"/>
                <a:gd name="connsiteY7" fmla="*/ 387199 h 575333"/>
                <a:gd name="connsiteX8" fmla="*/ 972763 w 1133353"/>
                <a:gd name="connsiteY8" fmla="*/ 572792 h 575333"/>
                <a:gd name="connsiteX9" fmla="*/ 584740 w 1133353"/>
                <a:gd name="connsiteY9" fmla="*/ 574637 h 575333"/>
                <a:gd name="connsiteX10" fmla="*/ 145041 w 1133353"/>
                <a:gd name="connsiteY10" fmla="*/ 573953 h 575333"/>
                <a:gd name="connsiteX0" fmla="*/ 145041 w 1132856"/>
                <a:gd name="connsiteY0" fmla="*/ 573953 h 575333"/>
                <a:gd name="connsiteX1" fmla="*/ 140 w 1132856"/>
                <a:gd name="connsiteY1" fmla="*/ 425758 h 575333"/>
                <a:gd name="connsiteX2" fmla="*/ 233604 w 1132856"/>
                <a:gd name="connsiteY2" fmla="*/ 323617 h 575333"/>
                <a:gd name="connsiteX3" fmla="*/ 301697 w 1132856"/>
                <a:gd name="connsiteY3" fmla="*/ 192294 h 575333"/>
                <a:gd name="connsiteX4" fmla="*/ 467067 w 1132856"/>
                <a:gd name="connsiteY4" fmla="*/ 206885 h 575333"/>
                <a:gd name="connsiteX5" fmla="*/ 724547 w 1132856"/>
                <a:gd name="connsiteY5" fmla="*/ 21 h 575333"/>
                <a:gd name="connsiteX6" fmla="*/ 992361 w 1132856"/>
                <a:gd name="connsiteY6" fmla="*/ 216613 h 575333"/>
                <a:gd name="connsiteX7" fmla="*/ 1132655 w 1132856"/>
                <a:gd name="connsiteY7" fmla="*/ 387199 h 575333"/>
                <a:gd name="connsiteX8" fmla="*/ 972763 w 1132856"/>
                <a:gd name="connsiteY8" fmla="*/ 572792 h 575333"/>
                <a:gd name="connsiteX9" fmla="*/ 584740 w 1132856"/>
                <a:gd name="connsiteY9" fmla="*/ 574637 h 575333"/>
                <a:gd name="connsiteX10" fmla="*/ 145041 w 1132856"/>
                <a:gd name="connsiteY10" fmla="*/ 573953 h 575333"/>
                <a:gd name="connsiteX0" fmla="*/ 145041 w 1132856"/>
                <a:gd name="connsiteY0" fmla="*/ 573953 h 575333"/>
                <a:gd name="connsiteX1" fmla="*/ 140 w 1132856"/>
                <a:gd name="connsiteY1" fmla="*/ 425758 h 575333"/>
                <a:gd name="connsiteX2" fmla="*/ 233604 w 1132856"/>
                <a:gd name="connsiteY2" fmla="*/ 323617 h 575333"/>
                <a:gd name="connsiteX3" fmla="*/ 301697 w 1132856"/>
                <a:gd name="connsiteY3" fmla="*/ 192294 h 575333"/>
                <a:gd name="connsiteX4" fmla="*/ 467067 w 1132856"/>
                <a:gd name="connsiteY4" fmla="*/ 206885 h 575333"/>
                <a:gd name="connsiteX5" fmla="*/ 724547 w 1132856"/>
                <a:gd name="connsiteY5" fmla="*/ 21 h 575333"/>
                <a:gd name="connsiteX6" fmla="*/ 992361 w 1132856"/>
                <a:gd name="connsiteY6" fmla="*/ 216613 h 575333"/>
                <a:gd name="connsiteX7" fmla="*/ 1132655 w 1132856"/>
                <a:gd name="connsiteY7" fmla="*/ 387199 h 575333"/>
                <a:gd name="connsiteX8" fmla="*/ 972763 w 1132856"/>
                <a:gd name="connsiteY8" fmla="*/ 572792 h 575333"/>
                <a:gd name="connsiteX9" fmla="*/ 584740 w 1132856"/>
                <a:gd name="connsiteY9" fmla="*/ 574637 h 575333"/>
                <a:gd name="connsiteX10" fmla="*/ 145041 w 1132856"/>
                <a:gd name="connsiteY10" fmla="*/ 573953 h 575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2856" h="575333">
                  <a:moveTo>
                    <a:pt x="145041" y="573953"/>
                  </a:moveTo>
                  <a:cubicBezTo>
                    <a:pt x="38082" y="577715"/>
                    <a:pt x="-2715" y="488913"/>
                    <a:pt x="140" y="425758"/>
                  </a:cubicBezTo>
                  <a:cubicBezTo>
                    <a:pt x="2995" y="362603"/>
                    <a:pt x="69045" y="250609"/>
                    <a:pt x="233604" y="323617"/>
                  </a:cubicBezTo>
                  <a:cubicBezTo>
                    <a:pt x="221950" y="253750"/>
                    <a:pt x="262787" y="211749"/>
                    <a:pt x="301697" y="192294"/>
                  </a:cubicBezTo>
                  <a:cubicBezTo>
                    <a:pt x="340607" y="172839"/>
                    <a:pt x="418023" y="156777"/>
                    <a:pt x="467067" y="206885"/>
                  </a:cubicBezTo>
                  <a:cubicBezTo>
                    <a:pt x="451818" y="90306"/>
                    <a:pt x="598898" y="-1600"/>
                    <a:pt x="724547" y="21"/>
                  </a:cubicBezTo>
                  <a:cubicBezTo>
                    <a:pt x="850196" y="1642"/>
                    <a:pt x="999209" y="58961"/>
                    <a:pt x="992361" y="216613"/>
                  </a:cubicBezTo>
                  <a:cubicBezTo>
                    <a:pt x="1080763" y="250441"/>
                    <a:pt x="1136657" y="293830"/>
                    <a:pt x="1132655" y="387199"/>
                  </a:cubicBezTo>
                  <a:cubicBezTo>
                    <a:pt x="1128653" y="480568"/>
                    <a:pt x="1081062" y="534918"/>
                    <a:pt x="972763" y="572792"/>
                  </a:cubicBezTo>
                  <a:cubicBezTo>
                    <a:pt x="880507" y="574805"/>
                    <a:pt x="732276" y="576258"/>
                    <a:pt x="584740" y="574637"/>
                  </a:cubicBezTo>
                  <a:cubicBezTo>
                    <a:pt x="437204" y="573016"/>
                    <a:pt x="252000" y="570191"/>
                    <a:pt x="145041" y="573953"/>
                  </a:cubicBezTo>
                  <a:close/>
                </a:path>
              </a:pathLst>
            </a:custGeom>
            <a:solidFill>
              <a:srgbClr val="C1D82F"/>
            </a:solidFill>
            <a:ln w="12700">
              <a:noFill/>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grpSp>
      <p:sp>
        <p:nvSpPr>
          <p:cNvPr id="137" name="Flowchart: Multidocument 136"/>
          <p:cNvSpPr/>
          <p:nvPr/>
        </p:nvSpPr>
        <p:spPr>
          <a:xfrm>
            <a:off x="6306914" y="1481030"/>
            <a:ext cx="290794" cy="296545"/>
          </a:xfrm>
          <a:prstGeom prst="flowChartMultidocument">
            <a:avLst/>
          </a:prstGeom>
          <a:solidFill>
            <a:srgbClr val="C1D82F"/>
          </a:solidFill>
          <a:ln>
            <a:solidFill>
              <a:srgbClr val="EEEEEE"/>
            </a:solidFill>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138" name="TextBox 137"/>
          <p:cNvSpPr txBox="1"/>
          <p:nvPr/>
        </p:nvSpPr>
        <p:spPr>
          <a:xfrm>
            <a:off x="5760525" y="1445477"/>
            <a:ext cx="728662" cy="345480"/>
          </a:xfrm>
          <a:prstGeom prst="rect">
            <a:avLst/>
          </a:prstGeom>
          <a:noFill/>
        </p:spPr>
        <p:txBody>
          <a:bodyPr wrap="none" rtlCol="0">
            <a:noAutofit/>
          </a:bodyPr>
          <a:lstStyle/>
          <a:p>
            <a:pPr>
              <a:lnSpc>
                <a:spcPct val="90000"/>
              </a:lnSpc>
              <a:spcBef>
                <a:spcPts val="600"/>
              </a:spcBef>
              <a:spcAft>
                <a:spcPts val="0"/>
              </a:spcAft>
              <a:buClr>
                <a:srgbClr val="0085C3"/>
              </a:buClr>
            </a:pPr>
            <a:r>
              <a:rPr lang="en-US" sz="800" dirty="0" smtClean="0">
                <a:solidFill>
                  <a:srgbClr val="444444"/>
                </a:solidFill>
                <a:latin typeface="Museo Sans For Dell"/>
              </a:rPr>
              <a:t>Private</a:t>
            </a:r>
            <a:br>
              <a:rPr lang="en-US" sz="800" dirty="0" smtClean="0">
                <a:solidFill>
                  <a:srgbClr val="444444"/>
                </a:solidFill>
                <a:latin typeface="Museo Sans For Dell"/>
              </a:rPr>
            </a:br>
            <a:r>
              <a:rPr lang="en-US" sz="800" dirty="0" smtClean="0">
                <a:solidFill>
                  <a:srgbClr val="444444"/>
                </a:solidFill>
                <a:latin typeface="Museo Sans For Dell"/>
              </a:rPr>
              <a:t>cloud</a:t>
            </a:r>
          </a:p>
        </p:txBody>
      </p:sp>
      <p:sp>
        <p:nvSpPr>
          <p:cNvPr id="139" name="TextBox 138"/>
          <p:cNvSpPr txBox="1"/>
          <p:nvPr/>
        </p:nvSpPr>
        <p:spPr>
          <a:xfrm>
            <a:off x="7622010" y="1445477"/>
            <a:ext cx="728662" cy="345480"/>
          </a:xfrm>
          <a:prstGeom prst="rect">
            <a:avLst/>
          </a:prstGeom>
          <a:noFill/>
        </p:spPr>
        <p:txBody>
          <a:bodyPr wrap="none" rtlCol="0">
            <a:noAutofit/>
          </a:bodyPr>
          <a:lstStyle/>
          <a:p>
            <a:pPr>
              <a:lnSpc>
                <a:spcPct val="90000"/>
              </a:lnSpc>
              <a:spcBef>
                <a:spcPts val="600"/>
              </a:spcBef>
              <a:spcAft>
                <a:spcPts val="0"/>
              </a:spcAft>
              <a:buClr>
                <a:srgbClr val="0085C3"/>
              </a:buClr>
            </a:pPr>
            <a:r>
              <a:rPr lang="en-US" sz="800" dirty="0" smtClean="0">
                <a:solidFill>
                  <a:srgbClr val="444444"/>
                </a:solidFill>
                <a:latin typeface="Museo Sans For Dell"/>
              </a:rPr>
              <a:t>Desktop</a:t>
            </a:r>
            <a:br>
              <a:rPr lang="en-US" sz="800" dirty="0" smtClean="0">
                <a:solidFill>
                  <a:srgbClr val="444444"/>
                </a:solidFill>
                <a:latin typeface="Museo Sans For Dell"/>
              </a:rPr>
            </a:br>
            <a:r>
              <a:rPr lang="en-US" sz="800" dirty="0" smtClean="0">
                <a:solidFill>
                  <a:srgbClr val="444444"/>
                </a:solidFill>
                <a:latin typeface="Museo Sans For Dell"/>
              </a:rPr>
              <a:t>virtualization</a:t>
            </a:r>
          </a:p>
        </p:txBody>
      </p:sp>
      <p:sp>
        <p:nvSpPr>
          <p:cNvPr id="140" name="TextBox 139"/>
          <p:cNvSpPr txBox="1"/>
          <p:nvPr/>
        </p:nvSpPr>
        <p:spPr>
          <a:xfrm>
            <a:off x="6548414" y="1456561"/>
            <a:ext cx="728662" cy="345480"/>
          </a:xfrm>
          <a:prstGeom prst="rect">
            <a:avLst/>
          </a:prstGeom>
          <a:noFill/>
        </p:spPr>
        <p:txBody>
          <a:bodyPr wrap="none" rtlCol="0">
            <a:noAutofit/>
          </a:bodyPr>
          <a:lstStyle/>
          <a:p>
            <a:pPr>
              <a:lnSpc>
                <a:spcPct val="90000"/>
              </a:lnSpc>
              <a:spcBef>
                <a:spcPts val="600"/>
              </a:spcBef>
              <a:spcAft>
                <a:spcPts val="0"/>
              </a:spcAft>
              <a:buClr>
                <a:srgbClr val="0085C3"/>
              </a:buClr>
            </a:pPr>
            <a:r>
              <a:rPr lang="en-US" sz="800" dirty="0" smtClean="0">
                <a:solidFill>
                  <a:srgbClr val="444444"/>
                </a:solidFill>
                <a:latin typeface="Museo Sans For Dell"/>
              </a:rPr>
              <a:t>Enterprise</a:t>
            </a:r>
            <a:br>
              <a:rPr lang="en-US" sz="800" dirty="0" smtClean="0">
                <a:solidFill>
                  <a:srgbClr val="444444"/>
                </a:solidFill>
                <a:latin typeface="Museo Sans For Dell"/>
              </a:rPr>
            </a:br>
            <a:r>
              <a:rPr lang="en-US" sz="800" dirty="0" smtClean="0">
                <a:solidFill>
                  <a:srgbClr val="444444"/>
                </a:solidFill>
                <a:latin typeface="Museo Sans For Dell"/>
              </a:rPr>
              <a:t>applications</a:t>
            </a:r>
          </a:p>
        </p:txBody>
      </p:sp>
      <p:grpSp>
        <p:nvGrpSpPr>
          <p:cNvPr id="141" name="Group 140"/>
          <p:cNvGrpSpPr/>
          <p:nvPr/>
        </p:nvGrpSpPr>
        <p:grpSpPr>
          <a:xfrm>
            <a:off x="7240401" y="3758121"/>
            <a:ext cx="310430" cy="310430"/>
            <a:chOff x="4860149" y="2631074"/>
            <a:chExt cx="310430" cy="310430"/>
          </a:xfrm>
          <a:solidFill>
            <a:srgbClr val="FF7700"/>
          </a:solidFill>
        </p:grpSpPr>
        <p:sp>
          <p:nvSpPr>
            <p:cNvPr id="142" name="Freeform 7"/>
            <p:cNvSpPr>
              <a:spLocks noEditPoints="1"/>
            </p:cNvSpPr>
            <p:nvPr/>
          </p:nvSpPr>
          <p:spPr bwMode="auto">
            <a:xfrm>
              <a:off x="4860149" y="2631074"/>
              <a:ext cx="310430" cy="310430"/>
            </a:xfrm>
            <a:custGeom>
              <a:avLst/>
              <a:gdLst>
                <a:gd name="T0" fmla="*/ 16 w 448"/>
                <a:gd name="T1" fmla="*/ 352 h 448"/>
                <a:gd name="T2" fmla="*/ 10 w 448"/>
                <a:gd name="T3" fmla="*/ 354 h 448"/>
                <a:gd name="T4" fmla="*/ 2 w 448"/>
                <a:gd name="T5" fmla="*/ 362 h 448"/>
                <a:gd name="T6" fmla="*/ 0 w 448"/>
                <a:gd name="T7" fmla="*/ 432 h 448"/>
                <a:gd name="T8" fmla="*/ 2 w 448"/>
                <a:gd name="T9" fmla="*/ 438 h 448"/>
                <a:gd name="T10" fmla="*/ 10 w 448"/>
                <a:gd name="T11" fmla="*/ 446 h 448"/>
                <a:gd name="T12" fmla="*/ 80 w 448"/>
                <a:gd name="T13" fmla="*/ 448 h 448"/>
                <a:gd name="T14" fmla="*/ 86 w 448"/>
                <a:gd name="T15" fmla="*/ 446 h 448"/>
                <a:gd name="T16" fmla="*/ 94 w 448"/>
                <a:gd name="T17" fmla="*/ 438 h 448"/>
                <a:gd name="T18" fmla="*/ 96 w 448"/>
                <a:gd name="T19" fmla="*/ 368 h 448"/>
                <a:gd name="T20" fmla="*/ 94 w 448"/>
                <a:gd name="T21" fmla="*/ 362 h 448"/>
                <a:gd name="T22" fmla="*/ 86 w 448"/>
                <a:gd name="T23" fmla="*/ 354 h 448"/>
                <a:gd name="T24" fmla="*/ 80 w 448"/>
                <a:gd name="T25" fmla="*/ 352 h 448"/>
                <a:gd name="T26" fmla="*/ 192 w 448"/>
                <a:gd name="T27" fmla="*/ 352 h 448"/>
                <a:gd name="T28" fmla="*/ 186 w 448"/>
                <a:gd name="T29" fmla="*/ 354 h 448"/>
                <a:gd name="T30" fmla="*/ 178 w 448"/>
                <a:gd name="T31" fmla="*/ 362 h 448"/>
                <a:gd name="T32" fmla="*/ 176 w 448"/>
                <a:gd name="T33" fmla="*/ 432 h 448"/>
                <a:gd name="T34" fmla="*/ 178 w 448"/>
                <a:gd name="T35" fmla="*/ 438 h 448"/>
                <a:gd name="T36" fmla="*/ 186 w 448"/>
                <a:gd name="T37" fmla="*/ 446 h 448"/>
                <a:gd name="T38" fmla="*/ 256 w 448"/>
                <a:gd name="T39" fmla="*/ 448 h 448"/>
                <a:gd name="T40" fmla="*/ 262 w 448"/>
                <a:gd name="T41" fmla="*/ 446 h 448"/>
                <a:gd name="T42" fmla="*/ 270 w 448"/>
                <a:gd name="T43" fmla="*/ 438 h 448"/>
                <a:gd name="T44" fmla="*/ 272 w 448"/>
                <a:gd name="T45" fmla="*/ 368 h 448"/>
                <a:gd name="T46" fmla="*/ 270 w 448"/>
                <a:gd name="T47" fmla="*/ 362 h 448"/>
                <a:gd name="T48" fmla="*/ 262 w 448"/>
                <a:gd name="T49" fmla="*/ 354 h 448"/>
                <a:gd name="T50" fmla="*/ 256 w 448"/>
                <a:gd name="T51" fmla="*/ 352 h 448"/>
                <a:gd name="T52" fmla="*/ 144 w 448"/>
                <a:gd name="T53" fmla="*/ 0 h 448"/>
                <a:gd name="T54" fmla="*/ 138 w 448"/>
                <a:gd name="T55" fmla="*/ 2 h 448"/>
                <a:gd name="T56" fmla="*/ 130 w 448"/>
                <a:gd name="T57" fmla="*/ 10 h 448"/>
                <a:gd name="T58" fmla="*/ 128 w 448"/>
                <a:gd name="T59" fmla="*/ 176 h 448"/>
                <a:gd name="T60" fmla="*/ 130 w 448"/>
                <a:gd name="T61" fmla="*/ 182 h 448"/>
                <a:gd name="T62" fmla="*/ 138 w 448"/>
                <a:gd name="T63" fmla="*/ 190 h 448"/>
                <a:gd name="T64" fmla="*/ 304 w 448"/>
                <a:gd name="T65" fmla="*/ 192 h 448"/>
                <a:gd name="T66" fmla="*/ 310 w 448"/>
                <a:gd name="T67" fmla="*/ 190 h 448"/>
                <a:gd name="T68" fmla="*/ 318 w 448"/>
                <a:gd name="T69" fmla="*/ 182 h 448"/>
                <a:gd name="T70" fmla="*/ 320 w 448"/>
                <a:gd name="T71" fmla="*/ 16 h 448"/>
                <a:gd name="T72" fmla="*/ 318 w 448"/>
                <a:gd name="T73" fmla="*/ 10 h 448"/>
                <a:gd name="T74" fmla="*/ 310 w 448"/>
                <a:gd name="T75" fmla="*/ 2 h 448"/>
                <a:gd name="T76" fmla="*/ 304 w 448"/>
                <a:gd name="T77" fmla="*/ 0 h 448"/>
                <a:gd name="T78" fmla="*/ 368 w 448"/>
                <a:gd name="T79" fmla="*/ 352 h 448"/>
                <a:gd name="T80" fmla="*/ 362 w 448"/>
                <a:gd name="T81" fmla="*/ 354 h 448"/>
                <a:gd name="T82" fmla="*/ 354 w 448"/>
                <a:gd name="T83" fmla="*/ 362 h 448"/>
                <a:gd name="T84" fmla="*/ 352 w 448"/>
                <a:gd name="T85" fmla="*/ 432 h 448"/>
                <a:gd name="T86" fmla="*/ 354 w 448"/>
                <a:gd name="T87" fmla="*/ 438 h 448"/>
                <a:gd name="T88" fmla="*/ 362 w 448"/>
                <a:gd name="T89" fmla="*/ 446 h 448"/>
                <a:gd name="T90" fmla="*/ 432 w 448"/>
                <a:gd name="T91" fmla="*/ 448 h 448"/>
                <a:gd name="T92" fmla="*/ 438 w 448"/>
                <a:gd name="T93" fmla="*/ 446 h 448"/>
                <a:gd name="T94" fmla="*/ 446 w 448"/>
                <a:gd name="T95" fmla="*/ 438 h 448"/>
                <a:gd name="T96" fmla="*/ 448 w 448"/>
                <a:gd name="T97" fmla="*/ 368 h 448"/>
                <a:gd name="T98" fmla="*/ 446 w 448"/>
                <a:gd name="T99" fmla="*/ 362 h 448"/>
                <a:gd name="T100" fmla="*/ 438 w 448"/>
                <a:gd name="T101" fmla="*/ 354 h 448"/>
                <a:gd name="T102" fmla="*/ 432 w 448"/>
                <a:gd name="T103" fmla="*/ 352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48" h="448">
                  <a:moveTo>
                    <a:pt x="80" y="352"/>
                  </a:moveTo>
                  <a:lnTo>
                    <a:pt x="16" y="352"/>
                  </a:lnTo>
                  <a:lnTo>
                    <a:pt x="16" y="352"/>
                  </a:lnTo>
                  <a:lnTo>
                    <a:pt x="10" y="354"/>
                  </a:lnTo>
                  <a:lnTo>
                    <a:pt x="4" y="356"/>
                  </a:lnTo>
                  <a:lnTo>
                    <a:pt x="2" y="362"/>
                  </a:lnTo>
                  <a:lnTo>
                    <a:pt x="0" y="368"/>
                  </a:lnTo>
                  <a:lnTo>
                    <a:pt x="0" y="432"/>
                  </a:lnTo>
                  <a:lnTo>
                    <a:pt x="0" y="432"/>
                  </a:lnTo>
                  <a:lnTo>
                    <a:pt x="2" y="438"/>
                  </a:lnTo>
                  <a:lnTo>
                    <a:pt x="4" y="444"/>
                  </a:lnTo>
                  <a:lnTo>
                    <a:pt x="10" y="446"/>
                  </a:lnTo>
                  <a:lnTo>
                    <a:pt x="16" y="448"/>
                  </a:lnTo>
                  <a:lnTo>
                    <a:pt x="80" y="448"/>
                  </a:lnTo>
                  <a:lnTo>
                    <a:pt x="80" y="448"/>
                  </a:lnTo>
                  <a:lnTo>
                    <a:pt x="86" y="446"/>
                  </a:lnTo>
                  <a:lnTo>
                    <a:pt x="92" y="444"/>
                  </a:lnTo>
                  <a:lnTo>
                    <a:pt x="94" y="438"/>
                  </a:lnTo>
                  <a:lnTo>
                    <a:pt x="96" y="432"/>
                  </a:lnTo>
                  <a:lnTo>
                    <a:pt x="96" y="368"/>
                  </a:lnTo>
                  <a:lnTo>
                    <a:pt x="96" y="368"/>
                  </a:lnTo>
                  <a:lnTo>
                    <a:pt x="94" y="362"/>
                  </a:lnTo>
                  <a:lnTo>
                    <a:pt x="92" y="356"/>
                  </a:lnTo>
                  <a:lnTo>
                    <a:pt x="86" y="354"/>
                  </a:lnTo>
                  <a:lnTo>
                    <a:pt x="80" y="352"/>
                  </a:lnTo>
                  <a:lnTo>
                    <a:pt x="80" y="352"/>
                  </a:lnTo>
                  <a:close/>
                  <a:moveTo>
                    <a:pt x="256" y="352"/>
                  </a:moveTo>
                  <a:lnTo>
                    <a:pt x="192" y="352"/>
                  </a:lnTo>
                  <a:lnTo>
                    <a:pt x="192" y="352"/>
                  </a:lnTo>
                  <a:lnTo>
                    <a:pt x="186" y="354"/>
                  </a:lnTo>
                  <a:lnTo>
                    <a:pt x="180" y="356"/>
                  </a:lnTo>
                  <a:lnTo>
                    <a:pt x="178" y="362"/>
                  </a:lnTo>
                  <a:lnTo>
                    <a:pt x="176" y="368"/>
                  </a:lnTo>
                  <a:lnTo>
                    <a:pt x="176" y="432"/>
                  </a:lnTo>
                  <a:lnTo>
                    <a:pt x="176" y="432"/>
                  </a:lnTo>
                  <a:lnTo>
                    <a:pt x="178" y="438"/>
                  </a:lnTo>
                  <a:lnTo>
                    <a:pt x="180" y="444"/>
                  </a:lnTo>
                  <a:lnTo>
                    <a:pt x="186" y="446"/>
                  </a:lnTo>
                  <a:lnTo>
                    <a:pt x="192" y="448"/>
                  </a:lnTo>
                  <a:lnTo>
                    <a:pt x="256" y="448"/>
                  </a:lnTo>
                  <a:lnTo>
                    <a:pt x="256" y="448"/>
                  </a:lnTo>
                  <a:lnTo>
                    <a:pt x="262" y="446"/>
                  </a:lnTo>
                  <a:lnTo>
                    <a:pt x="268" y="444"/>
                  </a:lnTo>
                  <a:lnTo>
                    <a:pt x="270" y="438"/>
                  </a:lnTo>
                  <a:lnTo>
                    <a:pt x="272" y="432"/>
                  </a:lnTo>
                  <a:lnTo>
                    <a:pt x="272" y="368"/>
                  </a:lnTo>
                  <a:lnTo>
                    <a:pt x="272" y="368"/>
                  </a:lnTo>
                  <a:lnTo>
                    <a:pt x="270" y="362"/>
                  </a:lnTo>
                  <a:lnTo>
                    <a:pt x="268" y="356"/>
                  </a:lnTo>
                  <a:lnTo>
                    <a:pt x="262" y="354"/>
                  </a:lnTo>
                  <a:lnTo>
                    <a:pt x="256" y="352"/>
                  </a:lnTo>
                  <a:lnTo>
                    <a:pt x="256" y="352"/>
                  </a:lnTo>
                  <a:close/>
                  <a:moveTo>
                    <a:pt x="304" y="0"/>
                  </a:moveTo>
                  <a:lnTo>
                    <a:pt x="144" y="0"/>
                  </a:lnTo>
                  <a:lnTo>
                    <a:pt x="144" y="0"/>
                  </a:lnTo>
                  <a:lnTo>
                    <a:pt x="138" y="2"/>
                  </a:lnTo>
                  <a:lnTo>
                    <a:pt x="132" y="4"/>
                  </a:lnTo>
                  <a:lnTo>
                    <a:pt x="130" y="10"/>
                  </a:lnTo>
                  <a:lnTo>
                    <a:pt x="128" y="16"/>
                  </a:lnTo>
                  <a:lnTo>
                    <a:pt x="128" y="176"/>
                  </a:lnTo>
                  <a:lnTo>
                    <a:pt x="128" y="176"/>
                  </a:lnTo>
                  <a:lnTo>
                    <a:pt x="130" y="182"/>
                  </a:lnTo>
                  <a:lnTo>
                    <a:pt x="132" y="188"/>
                  </a:lnTo>
                  <a:lnTo>
                    <a:pt x="138" y="190"/>
                  </a:lnTo>
                  <a:lnTo>
                    <a:pt x="144" y="192"/>
                  </a:lnTo>
                  <a:lnTo>
                    <a:pt x="304" y="192"/>
                  </a:lnTo>
                  <a:lnTo>
                    <a:pt x="304" y="192"/>
                  </a:lnTo>
                  <a:lnTo>
                    <a:pt x="310" y="190"/>
                  </a:lnTo>
                  <a:lnTo>
                    <a:pt x="316" y="188"/>
                  </a:lnTo>
                  <a:lnTo>
                    <a:pt x="318" y="182"/>
                  </a:lnTo>
                  <a:lnTo>
                    <a:pt x="320" y="176"/>
                  </a:lnTo>
                  <a:lnTo>
                    <a:pt x="320" y="16"/>
                  </a:lnTo>
                  <a:lnTo>
                    <a:pt x="320" y="16"/>
                  </a:lnTo>
                  <a:lnTo>
                    <a:pt x="318" y="10"/>
                  </a:lnTo>
                  <a:lnTo>
                    <a:pt x="316" y="4"/>
                  </a:lnTo>
                  <a:lnTo>
                    <a:pt x="310" y="2"/>
                  </a:lnTo>
                  <a:lnTo>
                    <a:pt x="304" y="0"/>
                  </a:lnTo>
                  <a:lnTo>
                    <a:pt x="304" y="0"/>
                  </a:lnTo>
                  <a:close/>
                  <a:moveTo>
                    <a:pt x="432" y="352"/>
                  </a:moveTo>
                  <a:lnTo>
                    <a:pt x="368" y="352"/>
                  </a:lnTo>
                  <a:lnTo>
                    <a:pt x="368" y="352"/>
                  </a:lnTo>
                  <a:lnTo>
                    <a:pt x="362" y="354"/>
                  </a:lnTo>
                  <a:lnTo>
                    <a:pt x="356" y="356"/>
                  </a:lnTo>
                  <a:lnTo>
                    <a:pt x="354" y="362"/>
                  </a:lnTo>
                  <a:lnTo>
                    <a:pt x="352" y="368"/>
                  </a:lnTo>
                  <a:lnTo>
                    <a:pt x="352" y="432"/>
                  </a:lnTo>
                  <a:lnTo>
                    <a:pt x="352" y="432"/>
                  </a:lnTo>
                  <a:lnTo>
                    <a:pt x="354" y="438"/>
                  </a:lnTo>
                  <a:lnTo>
                    <a:pt x="356" y="444"/>
                  </a:lnTo>
                  <a:lnTo>
                    <a:pt x="362" y="446"/>
                  </a:lnTo>
                  <a:lnTo>
                    <a:pt x="368" y="448"/>
                  </a:lnTo>
                  <a:lnTo>
                    <a:pt x="432" y="448"/>
                  </a:lnTo>
                  <a:lnTo>
                    <a:pt x="432" y="448"/>
                  </a:lnTo>
                  <a:lnTo>
                    <a:pt x="438" y="446"/>
                  </a:lnTo>
                  <a:lnTo>
                    <a:pt x="444" y="444"/>
                  </a:lnTo>
                  <a:lnTo>
                    <a:pt x="446" y="438"/>
                  </a:lnTo>
                  <a:lnTo>
                    <a:pt x="448" y="432"/>
                  </a:lnTo>
                  <a:lnTo>
                    <a:pt x="448" y="368"/>
                  </a:lnTo>
                  <a:lnTo>
                    <a:pt x="448" y="368"/>
                  </a:lnTo>
                  <a:lnTo>
                    <a:pt x="446" y="362"/>
                  </a:lnTo>
                  <a:lnTo>
                    <a:pt x="444" y="356"/>
                  </a:lnTo>
                  <a:lnTo>
                    <a:pt x="438" y="354"/>
                  </a:lnTo>
                  <a:lnTo>
                    <a:pt x="432" y="352"/>
                  </a:lnTo>
                  <a:lnTo>
                    <a:pt x="43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444444"/>
                </a:solidFill>
                <a:latin typeface="Museo Sans For Dell"/>
              </a:endParaRPr>
            </a:p>
          </p:txBody>
        </p:sp>
        <p:sp>
          <p:nvSpPr>
            <p:cNvPr id="143" name="Freeform 8"/>
            <p:cNvSpPr>
              <a:spLocks/>
            </p:cNvSpPr>
            <p:nvPr/>
          </p:nvSpPr>
          <p:spPr bwMode="auto">
            <a:xfrm>
              <a:off x="4882323" y="2786289"/>
              <a:ext cx="266083" cy="66521"/>
            </a:xfrm>
            <a:custGeom>
              <a:avLst/>
              <a:gdLst>
                <a:gd name="T0" fmla="*/ 208 w 384"/>
                <a:gd name="T1" fmla="*/ 32 h 96"/>
                <a:gd name="T2" fmla="*/ 208 w 384"/>
                <a:gd name="T3" fmla="*/ 0 h 96"/>
                <a:gd name="T4" fmla="*/ 176 w 384"/>
                <a:gd name="T5" fmla="*/ 0 h 96"/>
                <a:gd name="T6" fmla="*/ 176 w 384"/>
                <a:gd name="T7" fmla="*/ 32 h 96"/>
                <a:gd name="T8" fmla="*/ 0 w 384"/>
                <a:gd name="T9" fmla="*/ 32 h 96"/>
                <a:gd name="T10" fmla="*/ 0 w 384"/>
                <a:gd name="T11" fmla="*/ 96 h 96"/>
                <a:gd name="T12" fmla="*/ 32 w 384"/>
                <a:gd name="T13" fmla="*/ 96 h 96"/>
                <a:gd name="T14" fmla="*/ 32 w 384"/>
                <a:gd name="T15" fmla="*/ 64 h 96"/>
                <a:gd name="T16" fmla="*/ 176 w 384"/>
                <a:gd name="T17" fmla="*/ 64 h 96"/>
                <a:gd name="T18" fmla="*/ 176 w 384"/>
                <a:gd name="T19" fmla="*/ 96 h 96"/>
                <a:gd name="T20" fmla="*/ 208 w 384"/>
                <a:gd name="T21" fmla="*/ 96 h 96"/>
                <a:gd name="T22" fmla="*/ 208 w 384"/>
                <a:gd name="T23" fmla="*/ 64 h 96"/>
                <a:gd name="T24" fmla="*/ 352 w 384"/>
                <a:gd name="T25" fmla="*/ 64 h 96"/>
                <a:gd name="T26" fmla="*/ 352 w 384"/>
                <a:gd name="T27" fmla="*/ 96 h 96"/>
                <a:gd name="T28" fmla="*/ 384 w 384"/>
                <a:gd name="T29" fmla="*/ 96 h 96"/>
                <a:gd name="T30" fmla="*/ 384 w 384"/>
                <a:gd name="T31" fmla="*/ 32 h 96"/>
                <a:gd name="T32" fmla="*/ 208 w 384"/>
                <a:gd name="T33"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4" h="96">
                  <a:moveTo>
                    <a:pt x="208" y="32"/>
                  </a:moveTo>
                  <a:lnTo>
                    <a:pt x="208" y="0"/>
                  </a:lnTo>
                  <a:lnTo>
                    <a:pt x="176" y="0"/>
                  </a:lnTo>
                  <a:lnTo>
                    <a:pt x="176" y="32"/>
                  </a:lnTo>
                  <a:lnTo>
                    <a:pt x="0" y="32"/>
                  </a:lnTo>
                  <a:lnTo>
                    <a:pt x="0" y="96"/>
                  </a:lnTo>
                  <a:lnTo>
                    <a:pt x="32" y="96"/>
                  </a:lnTo>
                  <a:lnTo>
                    <a:pt x="32" y="64"/>
                  </a:lnTo>
                  <a:lnTo>
                    <a:pt x="176" y="64"/>
                  </a:lnTo>
                  <a:lnTo>
                    <a:pt x="176" y="96"/>
                  </a:lnTo>
                  <a:lnTo>
                    <a:pt x="208" y="96"/>
                  </a:lnTo>
                  <a:lnTo>
                    <a:pt x="208" y="64"/>
                  </a:lnTo>
                  <a:lnTo>
                    <a:pt x="352" y="64"/>
                  </a:lnTo>
                  <a:lnTo>
                    <a:pt x="352" y="96"/>
                  </a:lnTo>
                  <a:lnTo>
                    <a:pt x="384" y="96"/>
                  </a:lnTo>
                  <a:lnTo>
                    <a:pt x="384" y="32"/>
                  </a:lnTo>
                  <a:lnTo>
                    <a:pt x="20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444444"/>
                </a:solidFill>
                <a:latin typeface="Museo Sans For Dell"/>
              </a:endParaRPr>
            </a:p>
          </p:txBody>
        </p:sp>
      </p:grpSp>
      <p:grpSp>
        <p:nvGrpSpPr>
          <p:cNvPr id="144" name="Group 143"/>
          <p:cNvGrpSpPr/>
          <p:nvPr/>
        </p:nvGrpSpPr>
        <p:grpSpPr>
          <a:xfrm>
            <a:off x="6929971" y="3553903"/>
            <a:ext cx="310430" cy="310430"/>
            <a:chOff x="4860149" y="2631074"/>
            <a:chExt cx="310430" cy="310430"/>
          </a:xfrm>
          <a:solidFill>
            <a:schemeClr val="tx1"/>
          </a:solidFill>
        </p:grpSpPr>
        <p:sp>
          <p:nvSpPr>
            <p:cNvPr id="145" name="Freeform 7"/>
            <p:cNvSpPr>
              <a:spLocks noEditPoints="1"/>
            </p:cNvSpPr>
            <p:nvPr/>
          </p:nvSpPr>
          <p:spPr bwMode="auto">
            <a:xfrm>
              <a:off x="4860149" y="2631074"/>
              <a:ext cx="310430" cy="310430"/>
            </a:xfrm>
            <a:custGeom>
              <a:avLst/>
              <a:gdLst>
                <a:gd name="T0" fmla="*/ 16 w 448"/>
                <a:gd name="T1" fmla="*/ 352 h 448"/>
                <a:gd name="T2" fmla="*/ 10 w 448"/>
                <a:gd name="T3" fmla="*/ 354 h 448"/>
                <a:gd name="T4" fmla="*/ 2 w 448"/>
                <a:gd name="T5" fmla="*/ 362 h 448"/>
                <a:gd name="T6" fmla="*/ 0 w 448"/>
                <a:gd name="T7" fmla="*/ 432 h 448"/>
                <a:gd name="T8" fmla="*/ 2 w 448"/>
                <a:gd name="T9" fmla="*/ 438 h 448"/>
                <a:gd name="T10" fmla="*/ 10 w 448"/>
                <a:gd name="T11" fmla="*/ 446 h 448"/>
                <a:gd name="T12" fmla="*/ 80 w 448"/>
                <a:gd name="T13" fmla="*/ 448 h 448"/>
                <a:gd name="T14" fmla="*/ 86 w 448"/>
                <a:gd name="T15" fmla="*/ 446 h 448"/>
                <a:gd name="T16" fmla="*/ 94 w 448"/>
                <a:gd name="T17" fmla="*/ 438 h 448"/>
                <a:gd name="T18" fmla="*/ 96 w 448"/>
                <a:gd name="T19" fmla="*/ 368 h 448"/>
                <a:gd name="T20" fmla="*/ 94 w 448"/>
                <a:gd name="T21" fmla="*/ 362 h 448"/>
                <a:gd name="T22" fmla="*/ 86 w 448"/>
                <a:gd name="T23" fmla="*/ 354 h 448"/>
                <a:gd name="T24" fmla="*/ 80 w 448"/>
                <a:gd name="T25" fmla="*/ 352 h 448"/>
                <a:gd name="T26" fmla="*/ 192 w 448"/>
                <a:gd name="T27" fmla="*/ 352 h 448"/>
                <a:gd name="T28" fmla="*/ 186 w 448"/>
                <a:gd name="T29" fmla="*/ 354 h 448"/>
                <a:gd name="T30" fmla="*/ 178 w 448"/>
                <a:gd name="T31" fmla="*/ 362 h 448"/>
                <a:gd name="T32" fmla="*/ 176 w 448"/>
                <a:gd name="T33" fmla="*/ 432 h 448"/>
                <a:gd name="T34" fmla="*/ 178 w 448"/>
                <a:gd name="T35" fmla="*/ 438 h 448"/>
                <a:gd name="T36" fmla="*/ 186 w 448"/>
                <a:gd name="T37" fmla="*/ 446 h 448"/>
                <a:gd name="T38" fmla="*/ 256 w 448"/>
                <a:gd name="T39" fmla="*/ 448 h 448"/>
                <a:gd name="T40" fmla="*/ 262 w 448"/>
                <a:gd name="T41" fmla="*/ 446 h 448"/>
                <a:gd name="T42" fmla="*/ 270 w 448"/>
                <a:gd name="T43" fmla="*/ 438 h 448"/>
                <a:gd name="T44" fmla="*/ 272 w 448"/>
                <a:gd name="T45" fmla="*/ 368 h 448"/>
                <a:gd name="T46" fmla="*/ 270 w 448"/>
                <a:gd name="T47" fmla="*/ 362 h 448"/>
                <a:gd name="T48" fmla="*/ 262 w 448"/>
                <a:gd name="T49" fmla="*/ 354 h 448"/>
                <a:gd name="T50" fmla="*/ 256 w 448"/>
                <a:gd name="T51" fmla="*/ 352 h 448"/>
                <a:gd name="T52" fmla="*/ 144 w 448"/>
                <a:gd name="T53" fmla="*/ 0 h 448"/>
                <a:gd name="T54" fmla="*/ 138 w 448"/>
                <a:gd name="T55" fmla="*/ 2 h 448"/>
                <a:gd name="T56" fmla="*/ 130 w 448"/>
                <a:gd name="T57" fmla="*/ 10 h 448"/>
                <a:gd name="T58" fmla="*/ 128 w 448"/>
                <a:gd name="T59" fmla="*/ 176 h 448"/>
                <a:gd name="T60" fmla="*/ 130 w 448"/>
                <a:gd name="T61" fmla="*/ 182 h 448"/>
                <a:gd name="T62" fmla="*/ 138 w 448"/>
                <a:gd name="T63" fmla="*/ 190 h 448"/>
                <a:gd name="T64" fmla="*/ 304 w 448"/>
                <a:gd name="T65" fmla="*/ 192 h 448"/>
                <a:gd name="T66" fmla="*/ 310 w 448"/>
                <a:gd name="T67" fmla="*/ 190 h 448"/>
                <a:gd name="T68" fmla="*/ 318 w 448"/>
                <a:gd name="T69" fmla="*/ 182 h 448"/>
                <a:gd name="T70" fmla="*/ 320 w 448"/>
                <a:gd name="T71" fmla="*/ 16 h 448"/>
                <a:gd name="T72" fmla="*/ 318 w 448"/>
                <a:gd name="T73" fmla="*/ 10 h 448"/>
                <a:gd name="T74" fmla="*/ 310 w 448"/>
                <a:gd name="T75" fmla="*/ 2 h 448"/>
                <a:gd name="T76" fmla="*/ 304 w 448"/>
                <a:gd name="T77" fmla="*/ 0 h 448"/>
                <a:gd name="T78" fmla="*/ 368 w 448"/>
                <a:gd name="T79" fmla="*/ 352 h 448"/>
                <a:gd name="T80" fmla="*/ 362 w 448"/>
                <a:gd name="T81" fmla="*/ 354 h 448"/>
                <a:gd name="T82" fmla="*/ 354 w 448"/>
                <a:gd name="T83" fmla="*/ 362 h 448"/>
                <a:gd name="T84" fmla="*/ 352 w 448"/>
                <a:gd name="T85" fmla="*/ 432 h 448"/>
                <a:gd name="T86" fmla="*/ 354 w 448"/>
                <a:gd name="T87" fmla="*/ 438 h 448"/>
                <a:gd name="T88" fmla="*/ 362 w 448"/>
                <a:gd name="T89" fmla="*/ 446 h 448"/>
                <a:gd name="T90" fmla="*/ 432 w 448"/>
                <a:gd name="T91" fmla="*/ 448 h 448"/>
                <a:gd name="T92" fmla="*/ 438 w 448"/>
                <a:gd name="T93" fmla="*/ 446 h 448"/>
                <a:gd name="T94" fmla="*/ 446 w 448"/>
                <a:gd name="T95" fmla="*/ 438 h 448"/>
                <a:gd name="T96" fmla="*/ 448 w 448"/>
                <a:gd name="T97" fmla="*/ 368 h 448"/>
                <a:gd name="T98" fmla="*/ 446 w 448"/>
                <a:gd name="T99" fmla="*/ 362 h 448"/>
                <a:gd name="T100" fmla="*/ 438 w 448"/>
                <a:gd name="T101" fmla="*/ 354 h 448"/>
                <a:gd name="T102" fmla="*/ 432 w 448"/>
                <a:gd name="T103" fmla="*/ 352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48" h="448">
                  <a:moveTo>
                    <a:pt x="80" y="352"/>
                  </a:moveTo>
                  <a:lnTo>
                    <a:pt x="16" y="352"/>
                  </a:lnTo>
                  <a:lnTo>
                    <a:pt x="16" y="352"/>
                  </a:lnTo>
                  <a:lnTo>
                    <a:pt x="10" y="354"/>
                  </a:lnTo>
                  <a:lnTo>
                    <a:pt x="4" y="356"/>
                  </a:lnTo>
                  <a:lnTo>
                    <a:pt x="2" y="362"/>
                  </a:lnTo>
                  <a:lnTo>
                    <a:pt x="0" y="368"/>
                  </a:lnTo>
                  <a:lnTo>
                    <a:pt x="0" y="432"/>
                  </a:lnTo>
                  <a:lnTo>
                    <a:pt x="0" y="432"/>
                  </a:lnTo>
                  <a:lnTo>
                    <a:pt x="2" y="438"/>
                  </a:lnTo>
                  <a:lnTo>
                    <a:pt x="4" y="444"/>
                  </a:lnTo>
                  <a:lnTo>
                    <a:pt x="10" y="446"/>
                  </a:lnTo>
                  <a:lnTo>
                    <a:pt x="16" y="448"/>
                  </a:lnTo>
                  <a:lnTo>
                    <a:pt x="80" y="448"/>
                  </a:lnTo>
                  <a:lnTo>
                    <a:pt x="80" y="448"/>
                  </a:lnTo>
                  <a:lnTo>
                    <a:pt x="86" y="446"/>
                  </a:lnTo>
                  <a:lnTo>
                    <a:pt x="92" y="444"/>
                  </a:lnTo>
                  <a:lnTo>
                    <a:pt x="94" y="438"/>
                  </a:lnTo>
                  <a:lnTo>
                    <a:pt x="96" y="432"/>
                  </a:lnTo>
                  <a:lnTo>
                    <a:pt x="96" y="368"/>
                  </a:lnTo>
                  <a:lnTo>
                    <a:pt x="96" y="368"/>
                  </a:lnTo>
                  <a:lnTo>
                    <a:pt x="94" y="362"/>
                  </a:lnTo>
                  <a:lnTo>
                    <a:pt x="92" y="356"/>
                  </a:lnTo>
                  <a:lnTo>
                    <a:pt x="86" y="354"/>
                  </a:lnTo>
                  <a:lnTo>
                    <a:pt x="80" y="352"/>
                  </a:lnTo>
                  <a:lnTo>
                    <a:pt x="80" y="352"/>
                  </a:lnTo>
                  <a:close/>
                  <a:moveTo>
                    <a:pt x="256" y="352"/>
                  </a:moveTo>
                  <a:lnTo>
                    <a:pt x="192" y="352"/>
                  </a:lnTo>
                  <a:lnTo>
                    <a:pt x="192" y="352"/>
                  </a:lnTo>
                  <a:lnTo>
                    <a:pt x="186" y="354"/>
                  </a:lnTo>
                  <a:lnTo>
                    <a:pt x="180" y="356"/>
                  </a:lnTo>
                  <a:lnTo>
                    <a:pt x="178" y="362"/>
                  </a:lnTo>
                  <a:lnTo>
                    <a:pt x="176" y="368"/>
                  </a:lnTo>
                  <a:lnTo>
                    <a:pt x="176" y="432"/>
                  </a:lnTo>
                  <a:lnTo>
                    <a:pt x="176" y="432"/>
                  </a:lnTo>
                  <a:lnTo>
                    <a:pt x="178" y="438"/>
                  </a:lnTo>
                  <a:lnTo>
                    <a:pt x="180" y="444"/>
                  </a:lnTo>
                  <a:lnTo>
                    <a:pt x="186" y="446"/>
                  </a:lnTo>
                  <a:lnTo>
                    <a:pt x="192" y="448"/>
                  </a:lnTo>
                  <a:lnTo>
                    <a:pt x="256" y="448"/>
                  </a:lnTo>
                  <a:lnTo>
                    <a:pt x="256" y="448"/>
                  </a:lnTo>
                  <a:lnTo>
                    <a:pt x="262" y="446"/>
                  </a:lnTo>
                  <a:lnTo>
                    <a:pt x="268" y="444"/>
                  </a:lnTo>
                  <a:lnTo>
                    <a:pt x="270" y="438"/>
                  </a:lnTo>
                  <a:lnTo>
                    <a:pt x="272" y="432"/>
                  </a:lnTo>
                  <a:lnTo>
                    <a:pt x="272" y="368"/>
                  </a:lnTo>
                  <a:lnTo>
                    <a:pt x="272" y="368"/>
                  </a:lnTo>
                  <a:lnTo>
                    <a:pt x="270" y="362"/>
                  </a:lnTo>
                  <a:lnTo>
                    <a:pt x="268" y="356"/>
                  </a:lnTo>
                  <a:lnTo>
                    <a:pt x="262" y="354"/>
                  </a:lnTo>
                  <a:lnTo>
                    <a:pt x="256" y="352"/>
                  </a:lnTo>
                  <a:lnTo>
                    <a:pt x="256" y="352"/>
                  </a:lnTo>
                  <a:close/>
                  <a:moveTo>
                    <a:pt x="304" y="0"/>
                  </a:moveTo>
                  <a:lnTo>
                    <a:pt x="144" y="0"/>
                  </a:lnTo>
                  <a:lnTo>
                    <a:pt x="144" y="0"/>
                  </a:lnTo>
                  <a:lnTo>
                    <a:pt x="138" y="2"/>
                  </a:lnTo>
                  <a:lnTo>
                    <a:pt x="132" y="4"/>
                  </a:lnTo>
                  <a:lnTo>
                    <a:pt x="130" y="10"/>
                  </a:lnTo>
                  <a:lnTo>
                    <a:pt x="128" y="16"/>
                  </a:lnTo>
                  <a:lnTo>
                    <a:pt x="128" y="176"/>
                  </a:lnTo>
                  <a:lnTo>
                    <a:pt x="128" y="176"/>
                  </a:lnTo>
                  <a:lnTo>
                    <a:pt x="130" y="182"/>
                  </a:lnTo>
                  <a:lnTo>
                    <a:pt x="132" y="188"/>
                  </a:lnTo>
                  <a:lnTo>
                    <a:pt x="138" y="190"/>
                  </a:lnTo>
                  <a:lnTo>
                    <a:pt x="144" y="192"/>
                  </a:lnTo>
                  <a:lnTo>
                    <a:pt x="304" y="192"/>
                  </a:lnTo>
                  <a:lnTo>
                    <a:pt x="304" y="192"/>
                  </a:lnTo>
                  <a:lnTo>
                    <a:pt x="310" y="190"/>
                  </a:lnTo>
                  <a:lnTo>
                    <a:pt x="316" y="188"/>
                  </a:lnTo>
                  <a:lnTo>
                    <a:pt x="318" y="182"/>
                  </a:lnTo>
                  <a:lnTo>
                    <a:pt x="320" y="176"/>
                  </a:lnTo>
                  <a:lnTo>
                    <a:pt x="320" y="16"/>
                  </a:lnTo>
                  <a:lnTo>
                    <a:pt x="320" y="16"/>
                  </a:lnTo>
                  <a:lnTo>
                    <a:pt x="318" y="10"/>
                  </a:lnTo>
                  <a:lnTo>
                    <a:pt x="316" y="4"/>
                  </a:lnTo>
                  <a:lnTo>
                    <a:pt x="310" y="2"/>
                  </a:lnTo>
                  <a:lnTo>
                    <a:pt x="304" y="0"/>
                  </a:lnTo>
                  <a:lnTo>
                    <a:pt x="304" y="0"/>
                  </a:lnTo>
                  <a:close/>
                  <a:moveTo>
                    <a:pt x="432" y="352"/>
                  </a:moveTo>
                  <a:lnTo>
                    <a:pt x="368" y="352"/>
                  </a:lnTo>
                  <a:lnTo>
                    <a:pt x="368" y="352"/>
                  </a:lnTo>
                  <a:lnTo>
                    <a:pt x="362" y="354"/>
                  </a:lnTo>
                  <a:lnTo>
                    <a:pt x="356" y="356"/>
                  </a:lnTo>
                  <a:lnTo>
                    <a:pt x="354" y="362"/>
                  </a:lnTo>
                  <a:lnTo>
                    <a:pt x="352" y="368"/>
                  </a:lnTo>
                  <a:lnTo>
                    <a:pt x="352" y="432"/>
                  </a:lnTo>
                  <a:lnTo>
                    <a:pt x="352" y="432"/>
                  </a:lnTo>
                  <a:lnTo>
                    <a:pt x="354" y="438"/>
                  </a:lnTo>
                  <a:lnTo>
                    <a:pt x="356" y="444"/>
                  </a:lnTo>
                  <a:lnTo>
                    <a:pt x="362" y="446"/>
                  </a:lnTo>
                  <a:lnTo>
                    <a:pt x="368" y="448"/>
                  </a:lnTo>
                  <a:lnTo>
                    <a:pt x="432" y="448"/>
                  </a:lnTo>
                  <a:lnTo>
                    <a:pt x="432" y="448"/>
                  </a:lnTo>
                  <a:lnTo>
                    <a:pt x="438" y="446"/>
                  </a:lnTo>
                  <a:lnTo>
                    <a:pt x="444" y="444"/>
                  </a:lnTo>
                  <a:lnTo>
                    <a:pt x="446" y="438"/>
                  </a:lnTo>
                  <a:lnTo>
                    <a:pt x="448" y="432"/>
                  </a:lnTo>
                  <a:lnTo>
                    <a:pt x="448" y="368"/>
                  </a:lnTo>
                  <a:lnTo>
                    <a:pt x="448" y="368"/>
                  </a:lnTo>
                  <a:lnTo>
                    <a:pt x="446" y="362"/>
                  </a:lnTo>
                  <a:lnTo>
                    <a:pt x="444" y="356"/>
                  </a:lnTo>
                  <a:lnTo>
                    <a:pt x="438" y="354"/>
                  </a:lnTo>
                  <a:lnTo>
                    <a:pt x="432" y="352"/>
                  </a:lnTo>
                  <a:lnTo>
                    <a:pt x="432" y="352"/>
                  </a:lnTo>
                  <a:close/>
                </a:path>
              </a:pathLst>
            </a:custGeom>
            <a:solidFill>
              <a:srgbClr val="AAAA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444444"/>
                </a:solidFill>
                <a:latin typeface="Museo Sans For Dell"/>
              </a:endParaRPr>
            </a:p>
          </p:txBody>
        </p:sp>
        <p:sp>
          <p:nvSpPr>
            <p:cNvPr id="146" name="Freeform 8"/>
            <p:cNvSpPr>
              <a:spLocks/>
            </p:cNvSpPr>
            <p:nvPr/>
          </p:nvSpPr>
          <p:spPr bwMode="auto">
            <a:xfrm>
              <a:off x="4882323" y="2786289"/>
              <a:ext cx="266083" cy="66521"/>
            </a:xfrm>
            <a:custGeom>
              <a:avLst/>
              <a:gdLst>
                <a:gd name="T0" fmla="*/ 208 w 384"/>
                <a:gd name="T1" fmla="*/ 32 h 96"/>
                <a:gd name="T2" fmla="*/ 208 w 384"/>
                <a:gd name="T3" fmla="*/ 0 h 96"/>
                <a:gd name="T4" fmla="*/ 176 w 384"/>
                <a:gd name="T5" fmla="*/ 0 h 96"/>
                <a:gd name="T6" fmla="*/ 176 w 384"/>
                <a:gd name="T7" fmla="*/ 32 h 96"/>
                <a:gd name="T8" fmla="*/ 0 w 384"/>
                <a:gd name="T9" fmla="*/ 32 h 96"/>
                <a:gd name="T10" fmla="*/ 0 w 384"/>
                <a:gd name="T11" fmla="*/ 96 h 96"/>
                <a:gd name="T12" fmla="*/ 32 w 384"/>
                <a:gd name="T13" fmla="*/ 96 h 96"/>
                <a:gd name="T14" fmla="*/ 32 w 384"/>
                <a:gd name="T15" fmla="*/ 64 h 96"/>
                <a:gd name="T16" fmla="*/ 176 w 384"/>
                <a:gd name="T17" fmla="*/ 64 h 96"/>
                <a:gd name="T18" fmla="*/ 176 w 384"/>
                <a:gd name="T19" fmla="*/ 96 h 96"/>
                <a:gd name="T20" fmla="*/ 208 w 384"/>
                <a:gd name="T21" fmla="*/ 96 h 96"/>
                <a:gd name="T22" fmla="*/ 208 w 384"/>
                <a:gd name="T23" fmla="*/ 64 h 96"/>
                <a:gd name="T24" fmla="*/ 352 w 384"/>
                <a:gd name="T25" fmla="*/ 64 h 96"/>
                <a:gd name="T26" fmla="*/ 352 w 384"/>
                <a:gd name="T27" fmla="*/ 96 h 96"/>
                <a:gd name="T28" fmla="*/ 384 w 384"/>
                <a:gd name="T29" fmla="*/ 96 h 96"/>
                <a:gd name="T30" fmla="*/ 384 w 384"/>
                <a:gd name="T31" fmla="*/ 32 h 96"/>
                <a:gd name="T32" fmla="*/ 208 w 384"/>
                <a:gd name="T33"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4" h="96">
                  <a:moveTo>
                    <a:pt x="208" y="32"/>
                  </a:moveTo>
                  <a:lnTo>
                    <a:pt x="208" y="0"/>
                  </a:lnTo>
                  <a:lnTo>
                    <a:pt x="176" y="0"/>
                  </a:lnTo>
                  <a:lnTo>
                    <a:pt x="176" y="32"/>
                  </a:lnTo>
                  <a:lnTo>
                    <a:pt x="0" y="32"/>
                  </a:lnTo>
                  <a:lnTo>
                    <a:pt x="0" y="96"/>
                  </a:lnTo>
                  <a:lnTo>
                    <a:pt x="32" y="96"/>
                  </a:lnTo>
                  <a:lnTo>
                    <a:pt x="32" y="64"/>
                  </a:lnTo>
                  <a:lnTo>
                    <a:pt x="176" y="64"/>
                  </a:lnTo>
                  <a:lnTo>
                    <a:pt x="176" y="96"/>
                  </a:lnTo>
                  <a:lnTo>
                    <a:pt x="208" y="96"/>
                  </a:lnTo>
                  <a:lnTo>
                    <a:pt x="208" y="64"/>
                  </a:lnTo>
                  <a:lnTo>
                    <a:pt x="352" y="64"/>
                  </a:lnTo>
                  <a:lnTo>
                    <a:pt x="352" y="96"/>
                  </a:lnTo>
                  <a:lnTo>
                    <a:pt x="384" y="96"/>
                  </a:lnTo>
                  <a:lnTo>
                    <a:pt x="384" y="32"/>
                  </a:lnTo>
                  <a:lnTo>
                    <a:pt x="208" y="32"/>
                  </a:lnTo>
                  <a:close/>
                </a:path>
              </a:pathLst>
            </a:custGeom>
            <a:solidFill>
              <a:srgbClr val="AAAA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444444"/>
                </a:solidFill>
                <a:latin typeface="Museo Sans For Dell"/>
              </a:endParaRPr>
            </a:p>
          </p:txBody>
        </p:sp>
      </p:grpSp>
      <p:grpSp>
        <p:nvGrpSpPr>
          <p:cNvPr id="156" name="Laptop"/>
          <p:cNvGrpSpPr/>
          <p:nvPr/>
        </p:nvGrpSpPr>
        <p:grpSpPr>
          <a:xfrm>
            <a:off x="7327056" y="1495022"/>
            <a:ext cx="364331" cy="246397"/>
            <a:chOff x="7119477" y="4974054"/>
            <a:chExt cx="823913" cy="557212"/>
          </a:xfrm>
          <a:solidFill>
            <a:schemeClr val="accent3"/>
          </a:solidFill>
        </p:grpSpPr>
        <p:sp>
          <p:nvSpPr>
            <p:cNvPr id="157" name="Freeform 115"/>
            <p:cNvSpPr>
              <a:spLocks/>
            </p:cNvSpPr>
            <p:nvPr/>
          </p:nvSpPr>
          <p:spPr bwMode="auto">
            <a:xfrm>
              <a:off x="7119477" y="5455067"/>
              <a:ext cx="823913" cy="76199"/>
            </a:xfrm>
            <a:custGeom>
              <a:avLst/>
              <a:gdLst>
                <a:gd name="T0" fmla="*/ 2243 w 2252"/>
                <a:gd name="T1" fmla="*/ 28 h 206"/>
                <a:gd name="T2" fmla="*/ 2196 w 2252"/>
                <a:gd name="T3" fmla="*/ 0 h 206"/>
                <a:gd name="T4" fmla="*/ 1443 w 2252"/>
                <a:gd name="T5" fmla="*/ 0 h 206"/>
                <a:gd name="T6" fmla="*/ 1408 w 2252"/>
                <a:gd name="T7" fmla="*/ 13 h 206"/>
                <a:gd name="T8" fmla="*/ 1350 w 2252"/>
                <a:gd name="T9" fmla="*/ 67 h 206"/>
                <a:gd name="T10" fmla="*/ 855 w 2252"/>
                <a:gd name="T11" fmla="*/ 67 h 206"/>
                <a:gd name="T12" fmla="*/ 802 w 2252"/>
                <a:gd name="T13" fmla="*/ 15 h 206"/>
                <a:gd name="T14" fmla="*/ 765 w 2252"/>
                <a:gd name="T15" fmla="*/ 0 h 206"/>
                <a:gd name="T16" fmla="*/ 56 w 2252"/>
                <a:gd name="T17" fmla="*/ 0 h 206"/>
                <a:gd name="T18" fmla="*/ 10 w 2252"/>
                <a:gd name="T19" fmla="*/ 26 h 206"/>
                <a:gd name="T20" fmla="*/ 10 w 2252"/>
                <a:gd name="T21" fmla="*/ 79 h 206"/>
                <a:gd name="T22" fmla="*/ 70 w 2252"/>
                <a:gd name="T23" fmla="*/ 180 h 206"/>
                <a:gd name="T24" fmla="*/ 116 w 2252"/>
                <a:gd name="T25" fmla="*/ 206 h 206"/>
                <a:gd name="T26" fmla="*/ 116 w 2252"/>
                <a:gd name="T27" fmla="*/ 206 h 206"/>
                <a:gd name="T28" fmla="*/ 2127 w 2252"/>
                <a:gd name="T29" fmla="*/ 205 h 206"/>
                <a:gd name="T30" fmla="*/ 2171 w 2252"/>
                <a:gd name="T31" fmla="*/ 182 h 206"/>
                <a:gd name="T32" fmla="*/ 2239 w 2252"/>
                <a:gd name="T33" fmla="*/ 83 h 206"/>
                <a:gd name="T34" fmla="*/ 2243 w 2252"/>
                <a:gd name="T35" fmla="*/ 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52" h="206">
                  <a:moveTo>
                    <a:pt x="2243" y="28"/>
                  </a:moveTo>
                  <a:cubicBezTo>
                    <a:pt x="2234" y="10"/>
                    <a:pt x="2215" y="0"/>
                    <a:pt x="2196" y="0"/>
                  </a:cubicBezTo>
                  <a:lnTo>
                    <a:pt x="1443" y="0"/>
                  </a:lnTo>
                  <a:cubicBezTo>
                    <a:pt x="1430" y="0"/>
                    <a:pt x="1417" y="5"/>
                    <a:pt x="1408" y="13"/>
                  </a:cubicBezTo>
                  <a:lnTo>
                    <a:pt x="1350" y="67"/>
                  </a:lnTo>
                  <a:lnTo>
                    <a:pt x="855" y="67"/>
                  </a:lnTo>
                  <a:lnTo>
                    <a:pt x="802" y="15"/>
                  </a:lnTo>
                  <a:cubicBezTo>
                    <a:pt x="792" y="5"/>
                    <a:pt x="779" y="0"/>
                    <a:pt x="765" y="0"/>
                  </a:cubicBezTo>
                  <a:lnTo>
                    <a:pt x="56" y="0"/>
                  </a:lnTo>
                  <a:cubicBezTo>
                    <a:pt x="37" y="0"/>
                    <a:pt x="19" y="10"/>
                    <a:pt x="10" y="26"/>
                  </a:cubicBezTo>
                  <a:cubicBezTo>
                    <a:pt x="0" y="43"/>
                    <a:pt x="1" y="63"/>
                    <a:pt x="10" y="79"/>
                  </a:cubicBezTo>
                  <a:lnTo>
                    <a:pt x="70" y="180"/>
                  </a:lnTo>
                  <a:cubicBezTo>
                    <a:pt x="80" y="197"/>
                    <a:pt x="97" y="206"/>
                    <a:pt x="116" y="206"/>
                  </a:cubicBezTo>
                  <a:lnTo>
                    <a:pt x="116" y="206"/>
                  </a:lnTo>
                  <a:lnTo>
                    <a:pt x="2127" y="205"/>
                  </a:lnTo>
                  <a:cubicBezTo>
                    <a:pt x="2145" y="205"/>
                    <a:pt x="2161" y="197"/>
                    <a:pt x="2171" y="182"/>
                  </a:cubicBezTo>
                  <a:lnTo>
                    <a:pt x="2239" y="83"/>
                  </a:lnTo>
                  <a:cubicBezTo>
                    <a:pt x="2251" y="66"/>
                    <a:pt x="2252" y="45"/>
                    <a:pt x="2243" y="28"/>
                  </a:cubicBezTo>
                  <a:close/>
                </a:path>
              </a:pathLst>
            </a:custGeom>
            <a:solidFill>
              <a:srgbClr val="C1D82F"/>
            </a:solidFill>
            <a:ln>
              <a:noFill/>
            </a:ln>
            <a:extLst/>
          </p:spPr>
          <p:txBody>
            <a:bodyPr vert="horz" wrap="square" lIns="91440" tIns="45720" rIns="91440" bIns="45720" numCol="1" anchor="t" anchorCtr="0" compatLnSpc="1">
              <a:prstTxWarp prst="textNoShape">
                <a:avLst/>
              </a:prstTxWarp>
            </a:bodyPr>
            <a:lstStyle/>
            <a:p>
              <a:endParaRPr lang="en-US" sz="1400">
                <a:solidFill>
                  <a:srgbClr val="444444"/>
                </a:solidFill>
                <a:latin typeface="Museo Sans For Dell"/>
              </a:endParaRPr>
            </a:p>
          </p:txBody>
        </p:sp>
        <p:sp>
          <p:nvSpPr>
            <p:cNvPr id="158" name="Rectangle 116"/>
            <p:cNvSpPr>
              <a:spLocks noChangeArrowheads="1"/>
            </p:cNvSpPr>
            <p:nvPr/>
          </p:nvSpPr>
          <p:spPr bwMode="auto">
            <a:xfrm>
              <a:off x="7260765" y="5055016"/>
              <a:ext cx="527049" cy="284164"/>
            </a:xfrm>
            <a:prstGeom prst="rect">
              <a:avLst/>
            </a:prstGeom>
            <a:solidFill>
              <a:srgbClr val="EEEEEE"/>
            </a:solidFill>
            <a:ln>
              <a:noFill/>
            </a:ln>
            <a:extLst/>
          </p:spPr>
          <p:txBody>
            <a:bodyPr vert="horz" wrap="square" lIns="91440" tIns="45720" rIns="91440" bIns="45720" numCol="1" anchor="t" anchorCtr="0" compatLnSpc="1">
              <a:prstTxWarp prst="textNoShape">
                <a:avLst/>
              </a:prstTxWarp>
            </a:bodyPr>
            <a:lstStyle/>
            <a:p>
              <a:endParaRPr lang="en-US" sz="1400">
                <a:solidFill>
                  <a:srgbClr val="444444"/>
                </a:solidFill>
                <a:latin typeface="Museo Sans For Dell"/>
              </a:endParaRPr>
            </a:p>
          </p:txBody>
        </p:sp>
        <p:sp>
          <p:nvSpPr>
            <p:cNvPr id="159" name="Freeform 117"/>
            <p:cNvSpPr>
              <a:spLocks noEditPoints="1"/>
            </p:cNvSpPr>
            <p:nvPr/>
          </p:nvSpPr>
          <p:spPr bwMode="auto">
            <a:xfrm>
              <a:off x="7184566" y="4974054"/>
              <a:ext cx="681037" cy="447675"/>
            </a:xfrm>
            <a:custGeom>
              <a:avLst/>
              <a:gdLst>
                <a:gd name="T0" fmla="*/ 103 w 1863"/>
                <a:gd name="T1" fmla="*/ 167 h 1218"/>
                <a:gd name="T2" fmla="*/ 156 w 1863"/>
                <a:gd name="T3" fmla="*/ 114 h 1218"/>
                <a:gd name="T4" fmla="*/ 1702 w 1863"/>
                <a:gd name="T5" fmla="*/ 114 h 1218"/>
                <a:gd name="T6" fmla="*/ 1755 w 1863"/>
                <a:gd name="T7" fmla="*/ 167 h 1218"/>
                <a:gd name="T8" fmla="*/ 1755 w 1863"/>
                <a:gd name="T9" fmla="*/ 1046 h 1218"/>
                <a:gd name="T10" fmla="*/ 1702 w 1863"/>
                <a:gd name="T11" fmla="*/ 1099 h 1218"/>
                <a:gd name="T12" fmla="*/ 156 w 1863"/>
                <a:gd name="T13" fmla="*/ 1099 h 1218"/>
                <a:gd name="T14" fmla="*/ 103 w 1863"/>
                <a:gd name="T15" fmla="*/ 1046 h 1218"/>
                <a:gd name="T16" fmla="*/ 103 w 1863"/>
                <a:gd name="T17" fmla="*/ 167 h 1218"/>
                <a:gd name="T18" fmla="*/ 53 w 1863"/>
                <a:gd name="T19" fmla="*/ 1218 h 1218"/>
                <a:gd name="T20" fmla="*/ 1810 w 1863"/>
                <a:gd name="T21" fmla="*/ 1218 h 1218"/>
                <a:gd name="T22" fmla="*/ 1863 w 1863"/>
                <a:gd name="T23" fmla="*/ 1165 h 1218"/>
                <a:gd name="T24" fmla="*/ 1863 w 1863"/>
                <a:gd name="T25" fmla="*/ 53 h 1218"/>
                <a:gd name="T26" fmla="*/ 1810 w 1863"/>
                <a:gd name="T27" fmla="*/ 0 h 1218"/>
                <a:gd name="T28" fmla="*/ 53 w 1863"/>
                <a:gd name="T29" fmla="*/ 0 h 1218"/>
                <a:gd name="T30" fmla="*/ 0 w 1863"/>
                <a:gd name="T31" fmla="*/ 53 h 1218"/>
                <a:gd name="T32" fmla="*/ 0 w 1863"/>
                <a:gd name="T33" fmla="*/ 1165 h 1218"/>
                <a:gd name="T34" fmla="*/ 53 w 1863"/>
                <a:gd name="T3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63" h="1218">
                  <a:moveTo>
                    <a:pt x="103" y="167"/>
                  </a:moveTo>
                  <a:cubicBezTo>
                    <a:pt x="103" y="138"/>
                    <a:pt x="127" y="114"/>
                    <a:pt x="156" y="114"/>
                  </a:cubicBezTo>
                  <a:lnTo>
                    <a:pt x="1702" y="114"/>
                  </a:lnTo>
                  <a:cubicBezTo>
                    <a:pt x="1731" y="114"/>
                    <a:pt x="1755" y="138"/>
                    <a:pt x="1755" y="167"/>
                  </a:cubicBezTo>
                  <a:lnTo>
                    <a:pt x="1755" y="1046"/>
                  </a:lnTo>
                  <a:cubicBezTo>
                    <a:pt x="1755" y="1075"/>
                    <a:pt x="1731" y="1099"/>
                    <a:pt x="1702" y="1099"/>
                  </a:cubicBezTo>
                  <a:lnTo>
                    <a:pt x="156" y="1099"/>
                  </a:lnTo>
                  <a:cubicBezTo>
                    <a:pt x="127" y="1099"/>
                    <a:pt x="103" y="1075"/>
                    <a:pt x="103" y="1046"/>
                  </a:cubicBezTo>
                  <a:lnTo>
                    <a:pt x="103" y="167"/>
                  </a:lnTo>
                  <a:close/>
                  <a:moveTo>
                    <a:pt x="53" y="1218"/>
                  </a:moveTo>
                  <a:lnTo>
                    <a:pt x="1810" y="1218"/>
                  </a:lnTo>
                  <a:cubicBezTo>
                    <a:pt x="1839" y="1218"/>
                    <a:pt x="1863" y="1194"/>
                    <a:pt x="1863" y="1165"/>
                  </a:cubicBezTo>
                  <a:lnTo>
                    <a:pt x="1863" y="53"/>
                  </a:lnTo>
                  <a:cubicBezTo>
                    <a:pt x="1863" y="24"/>
                    <a:pt x="1839" y="0"/>
                    <a:pt x="1810" y="0"/>
                  </a:cubicBezTo>
                  <a:lnTo>
                    <a:pt x="53" y="0"/>
                  </a:lnTo>
                  <a:cubicBezTo>
                    <a:pt x="23" y="0"/>
                    <a:pt x="0" y="24"/>
                    <a:pt x="0" y="53"/>
                  </a:cubicBezTo>
                  <a:lnTo>
                    <a:pt x="0" y="1165"/>
                  </a:lnTo>
                  <a:cubicBezTo>
                    <a:pt x="0" y="1194"/>
                    <a:pt x="23" y="1218"/>
                    <a:pt x="53" y="1218"/>
                  </a:cubicBezTo>
                  <a:close/>
                </a:path>
              </a:pathLst>
            </a:custGeom>
            <a:solidFill>
              <a:srgbClr val="C1D82F"/>
            </a:solidFill>
            <a:ln>
              <a:noFill/>
            </a:ln>
            <a:extLst/>
          </p:spPr>
          <p:txBody>
            <a:bodyPr vert="horz" wrap="square" lIns="91440" tIns="45720" rIns="91440" bIns="45720" numCol="1" anchor="t" anchorCtr="0" compatLnSpc="1">
              <a:prstTxWarp prst="textNoShape">
                <a:avLst/>
              </a:prstTxWarp>
            </a:bodyPr>
            <a:lstStyle/>
            <a:p>
              <a:endParaRPr lang="en-US" sz="1400">
                <a:solidFill>
                  <a:srgbClr val="444444"/>
                </a:solidFill>
                <a:latin typeface="Museo Sans For Dell"/>
              </a:endParaRPr>
            </a:p>
          </p:txBody>
        </p:sp>
      </p:grpSp>
      <p:sp>
        <p:nvSpPr>
          <p:cNvPr id="134" name="TextBox 133"/>
          <p:cNvSpPr txBox="1"/>
          <p:nvPr/>
        </p:nvSpPr>
        <p:spPr>
          <a:xfrm>
            <a:off x="5223446" y="4179323"/>
            <a:ext cx="728662" cy="237705"/>
          </a:xfrm>
          <a:prstGeom prst="rect">
            <a:avLst/>
          </a:prstGeom>
          <a:noFill/>
        </p:spPr>
        <p:txBody>
          <a:bodyPr wrap="none" rtlCol="0">
            <a:noAutofit/>
          </a:bodyPr>
          <a:lstStyle/>
          <a:p>
            <a:pPr algn="ctr">
              <a:lnSpc>
                <a:spcPct val="90000"/>
              </a:lnSpc>
              <a:spcBef>
                <a:spcPts val="600"/>
              </a:spcBef>
              <a:spcAft>
                <a:spcPts val="0"/>
              </a:spcAft>
              <a:buClr>
                <a:srgbClr val="0085C3"/>
              </a:buClr>
            </a:pPr>
            <a:r>
              <a:rPr lang="en-US" sz="800" dirty="0" smtClean="0">
                <a:solidFill>
                  <a:srgbClr val="444444"/>
                </a:solidFill>
                <a:latin typeface="Museo Sans For Dell"/>
              </a:rPr>
              <a:t>Server</a:t>
            </a:r>
          </a:p>
        </p:txBody>
      </p:sp>
      <p:sp>
        <p:nvSpPr>
          <p:cNvPr id="135" name="TextBox 134"/>
          <p:cNvSpPr txBox="1"/>
          <p:nvPr/>
        </p:nvSpPr>
        <p:spPr>
          <a:xfrm>
            <a:off x="6052721" y="4177349"/>
            <a:ext cx="728662" cy="237705"/>
          </a:xfrm>
          <a:prstGeom prst="rect">
            <a:avLst/>
          </a:prstGeom>
          <a:noFill/>
        </p:spPr>
        <p:txBody>
          <a:bodyPr wrap="none" rtlCol="0">
            <a:noAutofit/>
          </a:bodyPr>
          <a:lstStyle/>
          <a:p>
            <a:pPr algn="ctr">
              <a:lnSpc>
                <a:spcPct val="90000"/>
              </a:lnSpc>
              <a:spcBef>
                <a:spcPts val="600"/>
              </a:spcBef>
              <a:spcAft>
                <a:spcPts val="0"/>
              </a:spcAft>
              <a:buClr>
                <a:srgbClr val="0085C3"/>
              </a:buClr>
            </a:pPr>
            <a:r>
              <a:rPr lang="en-US" sz="800" dirty="0" smtClean="0">
                <a:solidFill>
                  <a:srgbClr val="444444"/>
                </a:solidFill>
                <a:latin typeface="Museo Sans For Dell"/>
              </a:rPr>
              <a:t>Storage</a:t>
            </a:r>
          </a:p>
        </p:txBody>
      </p:sp>
      <p:sp>
        <p:nvSpPr>
          <p:cNvPr id="136" name="TextBox 135"/>
          <p:cNvSpPr txBox="1"/>
          <p:nvPr/>
        </p:nvSpPr>
        <p:spPr>
          <a:xfrm>
            <a:off x="6872096" y="4177349"/>
            <a:ext cx="728662" cy="237705"/>
          </a:xfrm>
          <a:prstGeom prst="rect">
            <a:avLst/>
          </a:prstGeom>
          <a:noFill/>
        </p:spPr>
        <p:txBody>
          <a:bodyPr wrap="none" rtlCol="0">
            <a:noAutofit/>
          </a:bodyPr>
          <a:lstStyle/>
          <a:p>
            <a:pPr algn="ctr">
              <a:lnSpc>
                <a:spcPct val="90000"/>
              </a:lnSpc>
              <a:spcBef>
                <a:spcPts val="600"/>
              </a:spcBef>
              <a:spcAft>
                <a:spcPts val="0"/>
              </a:spcAft>
              <a:buClr>
                <a:srgbClr val="0085C3"/>
              </a:buClr>
            </a:pPr>
            <a:r>
              <a:rPr lang="en-US" sz="800" dirty="0" smtClean="0">
                <a:solidFill>
                  <a:srgbClr val="444444"/>
                </a:solidFill>
                <a:latin typeface="Museo Sans For Dell"/>
              </a:rPr>
              <a:t>Networking</a:t>
            </a:r>
          </a:p>
        </p:txBody>
      </p:sp>
      <p:sp>
        <p:nvSpPr>
          <p:cNvPr id="160" name="TextBox 159"/>
          <p:cNvSpPr txBox="1"/>
          <p:nvPr/>
        </p:nvSpPr>
        <p:spPr>
          <a:xfrm>
            <a:off x="7701371" y="4175374"/>
            <a:ext cx="728662" cy="237705"/>
          </a:xfrm>
          <a:prstGeom prst="rect">
            <a:avLst/>
          </a:prstGeom>
          <a:noFill/>
        </p:spPr>
        <p:txBody>
          <a:bodyPr wrap="none" rtlCol="0">
            <a:noAutofit/>
          </a:bodyPr>
          <a:lstStyle/>
          <a:p>
            <a:pPr algn="ctr">
              <a:lnSpc>
                <a:spcPct val="90000"/>
              </a:lnSpc>
              <a:spcBef>
                <a:spcPts val="600"/>
              </a:spcBef>
              <a:spcAft>
                <a:spcPts val="0"/>
              </a:spcAft>
              <a:buClr>
                <a:srgbClr val="0085C3"/>
              </a:buClr>
            </a:pPr>
            <a:r>
              <a:rPr lang="en-US" sz="800" dirty="0" smtClean="0">
                <a:solidFill>
                  <a:srgbClr val="444444"/>
                </a:solidFill>
                <a:latin typeface="Museo Sans For Dell"/>
              </a:rPr>
              <a:t>Converged</a:t>
            </a:r>
          </a:p>
        </p:txBody>
      </p:sp>
      <p:grpSp>
        <p:nvGrpSpPr>
          <p:cNvPr id="5" name="Group 4"/>
          <p:cNvGrpSpPr>
            <a:grpSpLocks noChangeAspect="1"/>
          </p:cNvGrpSpPr>
          <p:nvPr/>
        </p:nvGrpSpPr>
        <p:grpSpPr>
          <a:xfrm>
            <a:off x="7950973" y="3498021"/>
            <a:ext cx="228600" cy="616344"/>
            <a:chOff x="7986596" y="3621385"/>
            <a:chExt cx="310430" cy="836971"/>
          </a:xfrm>
        </p:grpSpPr>
        <p:sp>
          <p:nvSpPr>
            <p:cNvPr id="162" name="Rectangle 161"/>
            <p:cNvSpPr/>
            <p:nvPr/>
          </p:nvSpPr>
          <p:spPr>
            <a:xfrm>
              <a:off x="8024457" y="3621385"/>
              <a:ext cx="108651" cy="107762"/>
            </a:xfrm>
            <a:prstGeom prst="rect">
              <a:avLst/>
            </a:prstGeom>
            <a:solidFill>
              <a:schemeClr val="accent4"/>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163" name="Rectangle 162"/>
            <p:cNvSpPr/>
            <p:nvPr/>
          </p:nvSpPr>
          <p:spPr>
            <a:xfrm>
              <a:off x="8147227" y="3621385"/>
              <a:ext cx="108651" cy="107762"/>
            </a:xfrm>
            <a:prstGeom prst="rect">
              <a:avLst/>
            </a:prstGeom>
            <a:solidFill>
              <a:schemeClr val="accent4"/>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164" name="Rectangle 163"/>
            <p:cNvSpPr/>
            <p:nvPr/>
          </p:nvSpPr>
          <p:spPr>
            <a:xfrm>
              <a:off x="8024456" y="3745500"/>
              <a:ext cx="108651" cy="107762"/>
            </a:xfrm>
            <a:prstGeom prst="rect">
              <a:avLst/>
            </a:prstGeom>
            <a:solidFill>
              <a:schemeClr val="accent4"/>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165" name="Rectangle 164"/>
            <p:cNvSpPr/>
            <p:nvPr/>
          </p:nvSpPr>
          <p:spPr>
            <a:xfrm>
              <a:off x="8147227" y="3745500"/>
              <a:ext cx="108651" cy="107762"/>
            </a:xfrm>
            <a:prstGeom prst="rect">
              <a:avLst/>
            </a:prstGeom>
            <a:solidFill>
              <a:schemeClr val="accent4"/>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166" name="Rectangle 202"/>
            <p:cNvSpPr/>
            <p:nvPr/>
          </p:nvSpPr>
          <p:spPr>
            <a:xfrm>
              <a:off x="8024738" y="3897209"/>
              <a:ext cx="108651" cy="107762"/>
            </a:xfrm>
            <a:prstGeom prst="can">
              <a:avLst/>
            </a:prstGeom>
            <a:solidFill>
              <a:schemeClr val="accent3"/>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167" name="Rectangle 203"/>
            <p:cNvSpPr/>
            <p:nvPr/>
          </p:nvSpPr>
          <p:spPr>
            <a:xfrm>
              <a:off x="8147508" y="3897209"/>
              <a:ext cx="108651" cy="107762"/>
            </a:xfrm>
            <a:prstGeom prst="can">
              <a:avLst/>
            </a:prstGeom>
            <a:solidFill>
              <a:schemeClr val="accent3"/>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168" name="Rectangle 204"/>
            <p:cNvSpPr/>
            <p:nvPr/>
          </p:nvSpPr>
          <p:spPr>
            <a:xfrm>
              <a:off x="8024738" y="4009448"/>
              <a:ext cx="108651" cy="107762"/>
            </a:xfrm>
            <a:prstGeom prst="can">
              <a:avLst/>
            </a:prstGeom>
            <a:solidFill>
              <a:schemeClr val="accent3"/>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sp>
          <p:nvSpPr>
            <p:cNvPr id="169" name="Rectangle 205"/>
            <p:cNvSpPr/>
            <p:nvPr/>
          </p:nvSpPr>
          <p:spPr>
            <a:xfrm>
              <a:off x="8147508" y="4009448"/>
              <a:ext cx="108651" cy="107762"/>
            </a:xfrm>
            <a:prstGeom prst="can">
              <a:avLst/>
            </a:prstGeom>
            <a:solidFill>
              <a:schemeClr val="accent3"/>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grpSp>
          <p:nvGrpSpPr>
            <p:cNvPr id="170" name="Group 169"/>
            <p:cNvGrpSpPr/>
            <p:nvPr/>
          </p:nvGrpSpPr>
          <p:grpSpPr>
            <a:xfrm>
              <a:off x="7986596" y="4147926"/>
              <a:ext cx="310430" cy="310430"/>
              <a:chOff x="4860149" y="2626352"/>
              <a:chExt cx="310430" cy="310430"/>
            </a:xfrm>
            <a:solidFill>
              <a:srgbClr val="FF7700"/>
            </a:solidFill>
          </p:grpSpPr>
          <p:sp>
            <p:nvSpPr>
              <p:cNvPr id="171" name="Freeform 7"/>
              <p:cNvSpPr>
                <a:spLocks noEditPoints="1"/>
              </p:cNvSpPr>
              <p:nvPr/>
            </p:nvSpPr>
            <p:spPr bwMode="auto">
              <a:xfrm>
                <a:off x="4860149" y="2626352"/>
                <a:ext cx="310430" cy="310430"/>
              </a:xfrm>
              <a:custGeom>
                <a:avLst/>
                <a:gdLst>
                  <a:gd name="T0" fmla="*/ 16 w 448"/>
                  <a:gd name="T1" fmla="*/ 352 h 448"/>
                  <a:gd name="T2" fmla="*/ 10 w 448"/>
                  <a:gd name="T3" fmla="*/ 354 h 448"/>
                  <a:gd name="T4" fmla="*/ 2 w 448"/>
                  <a:gd name="T5" fmla="*/ 362 h 448"/>
                  <a:gd name="T6" fmla="*/ 0 w 448"/>
                  <a:gd name="T7" fmla="*/ 432 h 448"/>
                  <a:gd name="T8" fmla="*/ 2 w 448"/>
                  <a:gd name="T9" fmla="*/ 438 h 448"/>
                  <a:gd name="T10" fmla="*/ 10 w 448"/>
                  <a:gd name="T11" fmla="*/ 446 h 448"/>
                  <a:gd name="T12" fmla="*/ 80 w 448"/>
                  <a:gd name="T13" fmla="*/ 448 h 448"/>
                  <a:gd name="T14" fmla="*/ 86 w 448"/>
                  <a:gd name="T15" fmla="*/ 446 h 448"/>
                  <a:gd name="T16" fmla="*/ 94 w 448"/>
                  <a:gd name="T17" fmla="*/ 438 h 448"/>
                  <a:gd name="T18" fmla="*/ 96 w 448"/>
                  <a:gd name="T19" fmla="*/ 368 h 448"/>
                  <a:gd name="T20" fmla="*/ 94 w 448"/>
                  <a:gd name="T21" fmla="*/ 362 h 448"/>
                  <a:gd name="T22" fmla="*/ 86 w 448"/>
                  <a:gd name="T23" fmla="*/ 354 h 448"/>
                  <a:gd name="T24" fmla="*/ 80 w 448"/>
                  <a:gd name="T25" fmla="*/ 352 h 448"/>
                  <a:gd name="T26" fmla="*/ 192 w 448"/>
                  <a:gd name="T27" fmla="*/ 352 h 448"/>
                  <a:gd name="T28" fmla="*/ 186 w 448"/>
                  <a:gd name="T29" fmla="*/ 354 h 448"/>
                  <a:gd name="T30" fmla="*/ 178 w 448"/>
                  <a:gd name="T31" fmla="*/ 362 h 448"/>
                  <a:gd name="T32" fmla="*/ 176 w 448"/>
                  <a:gd name="T33" fmla="*/ 432 h 448"/>
                  <a:gd name="T34" fmla="*/ 178 w 448"/>
                  <a:gd name="T35" fmla="*/ 438 h 448"/>
                  <a:gd name="T36" fmla="*/ 186 w 448"/>
                  <a:gd name="T37" fmla="*/ 446 h 448"/>
                  <a:gd name="T38" fmla="*/ 256 w 448"/>
                  <a:gd name="T39" fmla="*/ 448 h 448"/>
                  <a:gd name="T40" fmla="*/ 262 w 448"/>
                  <a:gd name="T41" fmla="*/ 446 h 448"/>
                  <a:gd name="T42" fmla="*/ 270 w 448"/>
                  <a:gd name="T43" fmla="*/ 438 h 448"/>
                  <a:gd name="T44" fmla="*/ 272 w 448"/>
                  <a:gd name="T45" fmla="*/ 368 h 448"/>
                  <a:gd name="T46" fmla="*/ 270 w 448"/>
                  <a:gd name="T47" fmla="*/ 362 h 448"/>
                  <a:gd name="T48" fmla="*/ 262 w 448"/>
                  <a:gd name="T49" fmla="*/ 354 h 448"/>
                  <a:gd name="T50" fmla="*/ 256 w 448"/>
                  <a:gd name="T51" fmla="*/ 352 h 448"/>
                  <a:gd name="T52" fmla="*/ 144 w 448"/>
                  <a:gd name="T53" fmla="*/ 0 h 448"/>
                  <a:gd name="T54" fmla="*/ 138 w 448"/>
                  <a:gd name="T55" fmla="*/ 2 h 448"/>
                  <a:gd name="T56" fmla="*/ 130 w 448"/>
                  <a:gd name="T57" fmla="*/ 10 h 448"/>
                  <a:gd name="T58" fmla="*/ 128 w 448"/>
                  <a:gd name="T59" fmla="*/ 176 h 448"/>
                  <a:gd name="T60" fmla="*/ 130 w 448"/>
                  <a:gd name="T61" fmla="*/ 182 h 448"/>
                  <a:gd name="T62" fmla="*/ 138 w 448"/>
                  <a:gd name="T63" fmla="*/ 190 h 448"/>
                  <a:gd name="T64" fmla="*/ 304 w 448"/>
                  <a:gd name="T65" fmla="*/ 192 h 448"/>
                  <a:gd name="T66" fmla="*/ 310 w 448"/>
                  <a:gd name="T67" fmla="*/ 190 h 448"/>
                  <a:gd name="T68" fmla="*/ 318 w 448"/>
                  <a:gd name="T69" fmla="*/ 182 h 448"/>
                  <a:gd name="T70" fmla="*/ 320 w 448"/>
                  <a:gd name="T71" fmla="*/ 16 h 448"/>
                  <a:gd name="T72" fmla="*/ 318 w 448"/>
                  <a:gd name="T73" fmla="*/ 10 h 448"/>
                  <a:gd name="T74" fmla="*/ 310 w 448"/>
                  <a:gd name="T75" fmla="*/ 2 h 448"/>
                  <a:gd name="T76" fmla="*/ 304 w 448"/>
                  <a:gd name="T77" fmla="*/ 0 h 448"/>
                  <a:gd name="T78" fmla="*/ 368 w 448"/>
                  <a:gd name="T79" fmla="*/ 352 h 448"/>
                  <a:gd name="T80" fmla="*/ 362 w 448"/>
                  <a:gd name="T81" fmla="*/ 354 h 448"/>
                  <a:gd name="T82" fmla="*/ 354 w 448"/>
                  <a:gd name="T83" fmla="*/ 362 h 448"/>
                  <a:gd name="T84" fmla="*/ 352 w 448"/>
                  <a:gd name="T85" fmla="*/ 432 h 448"/>
                  <a:gd name="T86" fmla="*/ 354 w 448"/>
                  <a:gd name="T87" fmla="*/ 438 h 448"/>
                  <a:gd name="T88" fmla="*/ 362 w 448"/>
                  <a:gd name="T89" fmla="*/ 446 h 448"/>
                  <a:gd name="T90" fmla="*/ 432 w 448"/>
                  <a:gd name="T91" fmla="*/ 448 h 448"/>
                  <a:gd name="T92" fmla="*/ 438 w 448"/>
                  <a:gd name="T93" fmla="*/ 446 h 448"/>
                  <a:gd name="T94" fmla="*/ 446 w 448"/>
                  <a:gd name="T95" fmla="*/ 438 h 448"/>
                  <a:gd name="T96" fmla="*/ 448 w 448"/>
                  <a:gd name="T97" fmla="*/ 368 h 448"/>
                  <a:gd name="T98" fmla="*/ 446 w 448"/>
                  <a:gd name="T99" fmla="*/ 362 h 448"/>
                  <a:gd name="T100" fmla="*/ 438 w 448"/>
                  <a:gd name="T101" fmla="*/ 354 h 448"/>
                  <a:gd name="T102" fmla="*/ 432 w 448"/>
                  <a:gd name="T103" fmla="*/ 352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48" h="448">
                    <a:moveTo>
                      <a:pt x="80" y="352"/>
                    </a:moveTo>
                    <a:lnTo>
                      <a:pt x="16" y="352"/>
                    </a:lnTo>
                    <a:lnTo>
                      <a:pt x="16" y="352"/>
                    </a:lnTo>
                    <a:lnTo>
                      <a:pt x="10" y="354"/>
                    </a:lnTo>
                    <a:lnTo>
                      <a:pt x="4" y="356"/>
                    </a:lnTo>
                    <a:lnTo>
                      <a:pt x="2" y="362"/>
                    </a:lnTo>
                    <a:lnTo>
                      <a:pt x="0" y="368"/>
                    </a:lnTo>
                    <a:lnTo>
                      <a:pt x="0" y="432"/>
                    </a:lnTo>
                    <a:lnTo>
                      <a:pt x="0" y="432"/>
                    </a:lnTo>
                    <a:lnTo>
                      <a:pt x="2" y="438"/>
                    </a:lnTo>
                    <a:lnTo>
                      <a:pt x="4" y="444"/>
                    </a:lnTo>
                    <a:lnTo>
                      <a:pt x="10" y="446"/>
                    </a:lnTo>
                    <a:lnTo>
                      <a:pt x="16" y="448"/>
                    </a:lnTo>
                    <a:lnTo>
                      <a:pt x="80" y="448"/>
                    </a:lnTo>
                    <a:lnTo>
                      <a:pt x="80" y="448"/>
                    </a:lnTo>
                    <a:lnTo>
                      <a:pt x="86" y="446"/>
                    </a:lnTo>
                    <a:lnTo>
                      <a:pt x="92" y="444"/>
                    </a:lnTo>
                    <a:lnTo>
                      <a:pt x="94" y="438"/>
                    </a:lnTo>
                    <a:lnTo>
                      <a:pt x="96" y="432"/>
                    </a:lnTo>
                    <a:lnTo>
                      <a:pt x="96" y="368"/>
                    </a:lnTo>
                    <a:lnTo>
                      <a:pt x="96" y="368"/>
                    </a:lnTo>
                    <a:lnTo>
                      <a:pt x="94" y="362"/>
                    </a:lnTo>
                    <a:lnTo>
                      <a:pt x="92" y="356"/>
                    </a:lnTo>
                    <a:lnTo>
                      <a:pt x="86" y="354"/>
                    </a:lnTo>
                    <a:lnTo>
                      <a:pt x="80" y="352"/>
                    </a:lnTo>
                    <a:lnTo>
                      <a:pt x="80" y="352"/>
                    </a:lnTo>
                    <a:close/>
                    <a:moveTo>
                      <a:pt x="256" y="352"/>
                    </a:moveTo>
                    <a:lnTo>
                      <a:pt x="192" y="352"/>
                    </a:lnTo>
                    <a:lnTo>
                      <a:pt x="192" y="352"/>
                    </a:lnTo>
                    <a:lnTo>
                      <a:pt x="186" y="354"/>
                    </a:lnTo>
                    <a:lnTo>
                      <a:pt x="180" y="356"/>
                    </a:lnTo>
                    <a:lnTo>
                      <a:pt x="178" y="362"/>
                    </a:lnTo>
                    <a:lnTo>
                      <a:pt x="176" y="368"/>
                    </a:lnTo>
                    <a:lnTo>
                      <a:pt x="176" y="432"/>
                    </a:lnTo>
                    <a:lnTo>
                      <a:pt x="176" y="432"/>
                    </a:lnTo>
                    <a:lnTo>
                      <a:pt x="178" y="438"/>
                    </a:lnTo>
                    <a:lnTo>
                      <a:pt x="180" y="444"/>
                    </a:lnTo>
                    <a:lnTo>
                      <a:pt x="186" y="446"/>
                    </a:lnTo>
                    <a:lnTo>
                      <a:pt x="192" y="448"/>
                    </a:lnTo>
                    <a:lnTo>
                      <a:pt x="256" y="448"/>
                    </a:lnTo>
                    <a:lnTo>
                      <a:pt x="256" y="448"/>
                    </a:lnTo>
                    <a:lnTo>
                      <a:pt x="262" y="446"/>
                    </a:lnTo>
                    <a:lnTo>
                      <a:pt x="268" y="444"/>
                    </a:lnTo>
                    <a:lnTo>
                      <a:pt x="270" y="438"/>
                    </a:lnTo>
                    <a:lnTo>
                      <a:pt x="272" y="432"/>
                    </a:lnTo>
                    <a:lnTo>
                      <a:pt x="272" y="368"/>
                    </a:lnTo>
                    <a:lnTo>
                      <a:pt x="272" y="368"/>
                    </a:lnTo>
                    <a:lnTo>
                      <a:pt x="270" y="362"/>
                    </a:lnTo>
                    <a:lnTo>
                      <a:pt x="268" y="356"/>
                    </a:lnTo>
                    <a:lnTo>
                      <a:pt x="262" y="354"/>
                    </a:lnTo>
                    <a:lnTo>
                      <a:pt x="256" y="352"/>
                    </a:lnTo>
                    <a:lnTo>
                      <a:pt x="256" y="352"/>
                    </a:lnTo>
                    <a:close/>
                    <a:moveTo>
                      <a:pt x="304" y="0"/>
                    </a:moveTo>
                    <a:lnTo>
                      <a:pt x="144" y="0"/>
                    </a:lnTo>
                    <a:lnTo>
                      <a:pt x="144" y="0"/>
                    </a:lnTo>
                    <a:lnTo>
                      <a:pt x="138" y="2"/>
                    </a:lnTo>
                    <a:lnTo>
                      <a:pt x="132" y="4"/>
                    </a:lnTo>
                    <a:lnTo>
                      <a:pt x="130" y="10"/>
                    </a:lnTo>
                    <a:lnTo>
                      <a:pt x="128" y="16"/>
                    </a:lnTo>
                    <a:lnTo>
                      <a:pt x="128" y="176"/>
                    </a:lnTo>
                    <a:lnTo>
                      <a:pt x="128" y="176"/>
                    </a:lnTo>
                    <a:lnTo>
                      <a:pt x="130" y="182"/>
                    </a:lnTo>
                    <a:lnTo>
                      <a:pt x="132" y="188"/>
                    </a:lnTo>
                    <a:lnTo>
                      <a:pt x="138" y="190"/>
                    </a:lnTo>
                    <a:lnTo>
                      <a:pt x="144" y="192"/>
                    </a:lnTo>
                    <a:lnTo>
                      <a:pt x="304" y="192"/>
                    </a:lnTo>
                    <a:lnTo>
                      <a:pt x="304" y="192"/>
                    </a:lnTo>
                    <a:lnTo>
                      <a:pt x="310" y="190"/>
                    </a:lnTo>
                    <a:lnTo>
                      <a:pt x="316" y="188"/>
                    </a:lnTo>
                    <a:lnTo>
                      <a:pt x="318" y="182"/>
                    </a:lnTo>
                    <a:lnTo>
                      <a:pt x="320" y="176"/>
                    </a:lnTo>
                    <a:lnTo>
                      <a:pt x="320" y="16"/>
                    </a:lnTo>
                    <a:lnTo>
                      <a:pt x="320" y="16"/>
                    </a:lnTo>
                    <a:lnTo>
                      <a:pt x="318" y="10"/>
                    </a:lnTo>
                    <a:lnTo>
                      <a:pt x="316" y="4"/>
                    </a:lnTo>
                    <a:lnTo>
                      <a:pt x="310" y="2"/>
                    </a:lnTo>
                    <a:lnTo>
                      <a:pt x="304" y="0"/>
                    </a:lnTo>
                    <a:lnTo>
                      <a:pt x="304" y="0"/>
                    </a:lnTo>
                    <a:close/>
                    <a:moveTo>
                      <a:pt x="432" y="352"/>
                    </a:moveTo>
                    <a:lnTo>
                      <a:pt x="368" y="352"/>
                    </a:lnTo>
                    <a:lnTo>
                      <a:pt x="368" y="352"/>
                    </a:lnTo>
                    <a:lnTo>
                      <a:pt x="362" y="354"/>
                    </a:lnTo>
                    <a:lnTo>
                      <a:pt x="356" y="356"/>
                    </a:lnTo>
                    <a:lnTo>
                      <a:pt x="354" y="362"/>
                    </a:lnTo>
                    <a:lnTo>
                      <a:pt x="352" y="368"/>
                    </a:lnTo>
                    <a:lnTo>
                      <a:pt x="352" y="432"/>
                    </a:lnTo>
                    <a:lnTo>
                      <a:pt x="352" y="432"/>
                    </a:lnTo>
                    <a:lnTo>
                      <a:pt x="354" y="438"/>
                    </a:lnTo>
                    <a:lnTo>
                      <a:pt x="356" y="444"/>
                    </a:lnTo>
                    <a:lnTo>
                      <a:pt x="362" y="446"/>
                    </a:lnTo>
                    <a:lnTo>
                      <a:pt x="368" y="448"/>
                    </a:lnTo>
                    <a:lnTo>
                      <a:pt x="432" y="448"/>
                    </a:lnTo>
                    <a:lnTo>
                      <a:pt x="432" y="448"/>
                    </a:lnTo>
                    <a:lnTo>
                      <a:pt x="438" y="446"/>
                    </a:lnTo>
                    <a:lnTo>
                      <a:pt x="444" y="444"/>
                    </a:lnTo>
                    <a:lnTo>
                      <a:pt x="446" y="438"/>
                    </a:lnTo>
                    <a:lnTo>
                      <a:pt x="448" y="432"/>
                    </a:lnTo>
                    <a:lnTo>
                      <a:pt x="448" y="368"/>
                    </a:lnTo>
                    <a:lnTo>
                      <a:pt x="448" y="368"/>
                    </a:lnTo>
                    <a:lnTo>
                      <a:pt x="446" y="362"/>
                    </a:lnTo>
                    <a:lnTo>
                      <a:pt x="444" y="356"/>
                    </a:lnTo>
                    <a:lnTo>
                      <a:pt x="438" y="354"/>
                    </a:lnTo>
                    <a:lnTo>
                      <a:pt x="432" y="352"/>
                    </a:lnTo>
                    <a:lnTo>
                      <a:pt x="43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444444"/>
                  </a:solidFill>
                  <a:latin typeface="Museo Sans For Dell"/>
                </a:endParaRPr>
              </a:p>
            </p:txBody>
          </p:sp>
          <p:sp>
            <p:nvSpPr>
              <p:cNvPr id="172" name="Freeform 8"/>
              <p:cNvSpPr>
                <a:spLocks/>
              </p:cNvSpPr>
              <p:nvPr/>
            </p:nvSpPr>
            <p:spPr bwMode="auto">
              <a:xfrm>
                <a:off x="4882323" y="2786289"/>
                <a:ext cx="266083" cy="66521"/>
              </a:xfrm>
              <a:custGeom>
                <a:avLst/>
                <a:gdLst>
                  <a:gd name="T0" fmla="*/ 208 w 384"/>
                  <a:gd name="T1" fmla="*/ 32 h 96"/>
                  <a:gd name="T2" fmla="*/ 208 w 384"/>
                  <a:gd name="T3" fmla="*/ 0 h 96"/>
                  <a:gd name="T4" fmla="*/ 176 w 384"/>
                  <a:gd name="T5" fmla="*/ 0 h 96"/>
                  <a:gd name="T6" fmla="*/ 176 w 384"/>
                  <a:gd name="T7" fmla="*/ 32 h 96"/>
                  <a:gd name="T8" fmla="*/ 0 w 384"/>
                  <a:gd name="T9" fmla="*/ 32 h 96"/>
                  <a:gd name="T10" fmla="*/ 0 w 384"/>
                  <a:gd name="T11" fmla="*/ 96 h 96"/>
                  <a:gd name="T12" fmla="*/ 32 w 384"/>
                  <a:gd name="T13" fmla="*/ 96 h 96"/>
                  <a:gd name="T14" fmla="*/ 32 w 384"/>
                  <a:gd name="T15" fmla="*/ 64 h 96"/>
                  <a:gd name="T16" fmla="*/ 176 w 384"/>
                  <a:gd name="T17" fmla="*/ 64 h 96"/>
                  <a:gd name="T18" fmla="*/ 176 w 384"/>
                  <a:gd name="T19" fmla="*/ 96 h 96"/>
                  <a:gd name="T20" fmla="*/ 208 w 384"/>
                  <a:gd name="T21" fmla="*/ 96 h 96"/>
                  <a:gd name="T22" fmla="*/ 208 w 384"/>
                  <a:gd name="T23" fmla="*/ 64 h 96"/>
                  <a:gd name="T24" fmla="*/ 352 w 384"/>
                  <a:gd name="T25" fmla="*/ 64 h 96"/>
                  <a:gd name="T26" fmla="*/ 352 w 384"/>
                  <a:gd name="T27" fmla="*/ 96 h 96"/>
                  <a:gd name="T28" fmla="*/ 384 w 384"/>
                  <a:gd name="T29" fmla="*/ 96 h 96"/>
                  <a:gd name="T30" fmla="*/ 384 w 384"/>
                  <a:gd name="T31" fmla="*/ 32 h 96"/>
                  <a:gd name="T32" fmla="*/ 208 w 384"/>
                  <a:gd name="T33"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4" h="96">
                    <a:moveTo>
                      <a:pt x="208" y="32"/>
                    </a:moveTo>
                    <a:lnTo>
                      <a:pt x="208" y="0"/>
                    </a:lnTo>
                    <a:lnTo>
                      <a:pt x="176" y="0"/>
                    </a:lnTo>
                    <a:lnTo>
                      <a:pt x="176" y="32"/>
                    </a:lnTo>
                    <a:lnTo>
                      <a:pt x="0" y="32"/>
                    </a:lnTo>
                    <a:lnTo>
                      <a:pt x="0" y="96"/>
                    </a:lnTo>
                    <a:lnTo>
                      <a:pt x="32" y="96"/>
                    </a:lnTo>
                    <a:lnTo>
                      <a:pt x="32" y="64"/>
                    </a:lnTo>
                    <a:lnTo>
                      <a:pt x="176" y="64"/>
                    </a:lnTo>
                    <a:lnTo>
                      <a:pt x="176" y="96"/>
                    </a:lnTo>
                    <a:lnTo>
                      <a:pt x="208" y="96"/>
                    </a:lnTo>
                    <a:lnTo>
                      <a:pt x="208" y="64"/>
                    </a:lnTo>
                    <a:lnTo>
                      <a:pt x="352" y="64"/>
                    </a:lnTo>
                    <a:lnTo>
                      <a:pt x="352" y="96"/>
                    </a:lnTo>
                    <a:lnTo>
                      <a:pt x="384" y="96"/>
                    </a:lnTo>
                    <a:lnTo>
                      <a:pt x="384" y="32"/>
                    </a:lnTo>
                    <a:lnTo>
                      <a:pt x="20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444444"/>
                  </a:solidFill>
                  <a:latin typeface="Museo Sans For Dell"/>
                </a:endParaRPr>
              </a:p>
            </p:txBody>
          </p:sp>
        </p:grpSp>
      </p:grpSp>
      <p:sp>
        <p:nvSpPr>
          <p:cNvPr id="4" name="Rounded Rectangle 3"/>
          <p:cNvSpPr/>
          <p:nvPr/>
        </p:nvSpPr>
        <p:spPr>
          <a:xfrm>
            <a:off x="7919528" y="3476369"/>
            <a:ext cx="292581" cy="658635"/>
          </a:xfrm>
          <a:prstGeom prst="roundRect">
            <a:avLst>
              <a:gd name="adj" fmla="val 7714"/>
            </a:avLst>
          </a:prstGeom>
          <a:noFill/>
          <a:ln w="12700" cap="rnd">
            <a:solidFill>
              <a:schemeClr val="accent5"/>
            </a:solidFill>
            <a:prstDash val="sysDot"/>
          </a:ln>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chemeClr val="tx2"/>
              </a:solidFill>
              <a:latin typeface="+mn-lt"/>
            </a:endParaRPr>
          </a:p>
        </p:txBody>
      </p:sp>
    </p:spTree>
    <p:extLst>
      <p:ext uri="{BB962C8B-B14F-4D97-AF65-F5344CB8AC3E}">
        <p14:creationId xmlns:p14="http://schemas.microsoft.com/office/powerpoint/2010/main" val="398169804"/>
      </p:ext>
    </p:extLst>
  </p:cSld>
  <p:clrMapOvr>
    <a:masterClrMapping/>
  </p:clrMapOvr>
  <p:transition spd="slow">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Picture 9" descr="whit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black">
          <a:xfrm>
            <a:off x="8456870" y="4552951"/>
            <a:ext cx="406797" cy="406797"/>
          </a:xfrm>
          <a:prstGeom prst="rect">
            <a:avLst/>
          </a:prstGeom>
          <a:noFill/>
          <a:ln w="9525">
            <a:noFill/>
            <a:miter lim="800000"/>
            <a:headEnd/>
            <a:tailEnd/>
          </a:ln>
        </p:spPr>
      </p:pic>
      <p:sp>
        <p:nvSpPr>
          <p:cNvPr id="4" name="Rectangle 3"/>
          <p:cNvSpPr/>
          <p:nvPr/>
        </p:nvSpPr>
        <p:spPr>
          <a:xfrm>
            <a:off x="0" y="3462618"/>
            <a:ext cx="9144000" cy="1680882"/>
          </a:xfrm>
          <a:prstGeom prst="rect">
            <a:avLst/>
          </a:prstGeom>
          <a:solidFill>
            <a:schemeClr val="bg1"/>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err="1" smtClean="0">
              <a:solidFill>
                <a:schemeClr val="tx2"/>
              </a:solidFill>
              <a:latin typeface="+mn-lt"/>
            </a:endParaRPr>
          </a:p>
        </p:txBody>
      </p:sp>
      <p:sp>
        <p:nvSpPr>
          <p:cNvPr id="5" name="TextBox 4"/>
          <p:cNvSpPr txBox="1"/>
          <p:nvPr/>
        </p:nvSpPr>
        <p:spPr>
          <a:xfrm>
            <a:off x="-155448" y="3761839"/>
            <a:ext cx="4727448" cy="424732"/>
          </a:xfrm>
          <a:prstGeom prst="rect">
            <a:avLst/>
          </a:prstGeom>
          <a:noFill/>
        </p:spPr>
        <p:txBody>
          <a:bodyPr wrap="square" rtlCol="0">
            <a:spAutoFit/>
          </a:bodyPr>
          <a:lstStyle/>
          <a:p>
            <a:pPr algn="ctr">
              <a:lnSpc>
                <a:spcPct val="90000"/>
              </a:lnSpc>
              <a:spcBef>
                <a:spcPts val="600"/>
              </a:spcBef>
              <a:spcAft>
                <a:spcPts val="0"/>
              </a:spcAft>
              <a:buClr>
                <a:schemeClr val="bg1"/>
              </a:buClr>
            </a:pPr>
            <a:r>
              <a:rPr lang="en-US" dirty="0" smtClean="0">
                <a:latin typeface="+mn-lt"/>
              </a:rPr>
              <a:t>Software-defined </a:t>
            </a:r>
            <a:r>
              <a:rPr lang="en-US" b="1" dirty="0" smtClean="0">
                <a:latin typeface="+mn-lt"/>
              </a:rPr>
              <a:t>storage</a:t>
            </a:r>
          </a:p>
        </p:txBody>
      </p:sp>
      <p:sp>
        <p:nvSpPr>
          <p:cNvPr id="13" name="TextBox 12"/>
          <p:cNvSpPr txBox="1"/>
          <p:nvPr/>
        </p:nvSpPr>
        <p:spPr>
          <a:xfrm>
            <a:off x="4494887" y="3761839"/>
            <a:ext cx="4722718" cy="424732"/>
          </a:xfrm>
          <a:prstGeom prst="rect">
            <a:avLst/>
          </a:prstGeom>
          <a:noFill/>
        </p:spPr>
        <p:txBody>
          <a:bodyPr wrap="square" rtlCol="0">
            <a:spAutoFit/>
          </a:bodyPr>
          <a:lstStyle/>
          <a:p>
            <a:pPr algn="ctr">
              <a:lnSpc>
                <a:spcPct val="90000"/>
              </a:lnSpc>
              <a:spcBef>
                <a:spcPts val="600"/>
              </a:spcBef>
              <a:spcAft>
                <a:spcPts val="0"/>
              </a:spcAft>
              <a:buClr>
                <a:schemeClr val="bg1"/>
              </a:buClr>
            </a:pPr>
            <a:r>
              <a:rPr lang="en-US" dirty="0" smtClean="0">
                <a:latin typeface="+mn-lt"/>
              </a:rPr>
              <a:t>Software-defined </a:t>
            </a:r>
            <a:r>
              <a:rPr lang="en-US" b="1" dirty="0" smtClean="0">
                <a:latin typeface="+mn-lt"/>
              </a:rPr>
              <a:t>networking</a:t>
            </a:r>
          </a:p>
        </p:txBody>
      </p:sp>
      <p:grpSp>
        <p:nvGrpSpPr>
          <p:cNvPr id="7" name="Group 6"/>
          <p:cNvGrpSpPr/>
          <p:nvPr/>
        </p:nvGrpSpPr>
        <p:grpSpPr>
          <a:xfrm>
            <a:off x="657004" y="4377385"/>
            <a:ext cx="3102545" cy="914566"/>
            <a:chOff x="486688" y="2934635"/>
            <a:chExt cx="8219162" cy="1526771"/>
          </a:xfrm>
        </p:grpSpPr>
        <p:sp>
          <p:nvSpPr>
            <p:cNvPr id="15" name="Rectangle 14"/>
            <p:cNvSpPr/>
            <p:nvPr/>
          </p:nvSpPr>
          <p:spPr>
            <a:xfrm>
              <a:off x="486688" y="3812182"/>
              <a:ext cx="8219162" cy="649224"/>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tx2"/>
                </a:solidFill>
              </a:endParaRPr>
            </a:p>
          </p:txBody>
        </p:sp>
        <p:sp>
          <p:nvSpPr>
            <p:cNvPr id="16" name="Isosceles Triangle 15"/>
            <p:cNvSpPr/>
            <p:nvPr/>
          </p:nvSpPr>
          <p:spPr>
            <a:xfrm>
              <a:off x="486692" y="2934635"/>
              <a:ext cx="8219157" cy="877549"/>
            </a:xfrm>
            <a:prstGeom prst="triangle">
              <a:avLst/>
            </a:prstGeom>
            <a:solidFill>
              <a:schemeClr val="tx1"/>
            </a:solidFill>
            <a:ln>
              <a:noFill/>
            </a:ln>
            <a:effectLst/>
          </p:spPr>
          <p:style>
            <a:lnRef idx="1">
              <a:schemeClr val="dk1"/>
            </a:lnRef>
            <a:fillRef idx="3">
              <a:schemeClr val="dk1"/>
            </a:fillRef>
            <a:effectRef idx="2">
              <a:schemeClr val="dk1"/>
            </a:effectRef>
            <a:fontRef idx="minor">
              <a:schemeClr val="lt1"/>
            </a:fontRef>
          </p:style>
          <p:txBody>
            <a:bodyPr rtlCol="0" anchor="ctr"/>
            <a:lstStyle/>
            <a:p>
              <a:pPr algn="ctr"/>
              <a:endParaRPr lang="en-US" sz="1200" dirty="0">
                <a:solidFill>
                  <a:schemeClr val="tx2"/>
                </a:solidFill>
              </a:endParaRPr>
            </a:p>
          </p:txBody>
        </p:sp>
      </p:grpSp>
      <p:grpSp>
        <p:nvGrpSpPr>
          <p:cNvPr id="17" name="Group 16"/>
          <p:cNvGrpSpPr/>
          <p:nvPr/>
        </p:nvGrpSpPr>
        <p:grpSpPr>
          <a:xfrm>
            <a:off x="5304973" y="4377385"/>
            <a:ext cx="3102545" cy="914566"/>
            <a:chOff x="486688" y="2934635"/>
            <a:chExt cx="8219162" cy="1526771"/>
          </a:xfrm>
        </p:grpSpPr>
        <p:sp>
          <p:nvSpPr>
            <p:cNvPr id="18" name="Rectangle 17"/>
            <p:cNvSpPr/>
            <p:nvPr/>
          </p:nvSpPr>
          <p:spPr>
            <a:xfrm>
              <a:off x="486688" y="3812182"/>
              <a:ext cx="8219162" cy="649224"/>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tx2"/>
                </a:solidFill>
              </a:endParaRPr>
            </a:p>
          </p:txBody>
        </p:sp>
        <p:sp>
          <p:nvSpPr>
            <p:cNvPr id="19" name="Isosceles Triangle 18"/>
            <p:cNvSpPr/>
            <p:nvPr/>
          </p:nvSpPr>
          <p:spPr>
            <a:xfrm>
              <a:off x="486692" y="2934635"/>
              <a:ext cx="8219157" cy="877549"/>
            </a:xfrm>
            <a:prstGeom prst="triangle">
              <a:avLst/>
            </a:prstGeom>
            <a:solidFill>
              <a:schemeClr val="tx1"/>
            </a:solidFill>
            <a:ln>
              <a:noFill/>
            </a:ln>
            <a:effectLst/>
          </p:spPr>
          <p:style>
            <a:lnRef idx="1">
              <a:schemeClr val="dk1"/>
            </a:lnRef>
            <a:fillRef idx="3">
              <a:schemeClr val="dk1"/>
            </a:fillRef>
            <a:effectRef idx="2">
              <a:schemeClr val="dk1"/>
            </a:effectRef>
            <a:fontRef idx="minor">
              <a:schemeClr val="lt1"/>
            </a:fontRef>
          </p:style>
          <p:txBody>
            <a:bodyPr rtlCol="0" anchor="ctr"/>
            <a:lstStyle/>
            <a:p>
              <a:pPr algn="ctr"/>
              <a:endParaRPr lang="en-US" sz="1200" dirty="0">
                <a:solidFill>
                  <a:schemeClr val="tx2"/>
                </a:solidFill>
              </a:endParaRPr>
            </a:p>
          </p:txBody>
        </p:sp>
      </p:grpSp>
      <p:sp>
        <p:nvSpPr>
          <p:cNvPr id="20" name="Title 1"/>
          <p:cNvSpPr txBox="1">
            <a:spLocks/>
          </p:cNvSpPr>
          <p:nvPr/>
        </p:nvSpPr>
        <p:spPr>
          <a:xfrm>
            <a:off x="274319" y="271886"/>
            <a:ext cx="7955280" cy="664797"/>
          </a:xfrm>
          <a:prstGeom prst="rect">
            <a:avLst/>
          </a:prstGeom>
        </p:spPr>
        <p:txBody>
          <a:bodyPr/>
          <a:lstStyle>
            <a:lvl1pPr algn="l" rtl="0" eaLnBrk="1" fontAlgn="base" hangingPunct="1">
              <a:lnSpc>
                <a:spcPct val="90000"/>
              </a:lnSpc>
              <a:spcBef>
                <a:spcPct val="0"/>
              </a:spcBef>
              <a:spcAft>
                <a:spcPct val="0"/>
              </a:spcAft>
              <a:defRPr sz="2800" b="0" cap="none" baseline="0">
                <a:solidFill>
                  <a:schemeClr val="bg1"/>
                </a:solidFill>
                <a:latin typeface="Museo Sans For Dell" panose="02000000000000000000" pitchFamily="2" charset="0"/>
                <a:ea typeface="Museo Sans For Dell" panose="02000000000000000000" pitchFamily="2" charset="0"/>
                <a:cs typeface="+mj-cs"/>
              </a:defRPr>
            </a:lvl1pPr>
            <a:lvl2pPr algn="l" rtl="0" eaLnBrk="1" fontAlgn="base" hangingPunct="1">
              <a:lnSpc>
                <a:spcPct val="80000"/>
              </a:lnSpc>
              <a:spcBef>
                <a:spcPct val="0"/>
              </a:spcBef>
              <a:spcAft>
                <a:spcPct val="0"/>
              </a:spcAft>
              <a:defRPr sz="3200" b="1">
                <a:solidFill>
                  <a:schemeClr val="accent1"/>
                </a:solidFill>
                <a:latin typeface="Arial Black" pitchFamily="34" charset="0"/>
              </a:defRPr>
            </a:lvl2pPr>
            <a:lvl3pPr algn="l" rtl="0" eaLnBrk="1" fontAlgn="base" hangingPunct="1">
              <a:lnSpc>
                <a:spcPct val="80000"/>
              </a:lnSpc>
              <a:spcBef>
                <a:spcPct val="0"/>
              </a:spcBef>
              <a:spcAft>
                <a:spcPct val="0"/>
              </a:spcAft>
              <a:defRPr sz="3200" b="1">
                <a:solidFill>
                  <a:schemeClr val="accent1"/>
                </a:solidFill>
                <a:latin typeface="Arial Black" pitchFamily="34" charset="0"/>
              </a:defRPr>
            </a:lvl3pPr>
            <a:lvl4pPr algn="l" rtl="0" eaLnBrk="1" fontAlgn="base" hangingPunct="1">
              <a:lnSpc>
                <a:spcPct val="80000"/>
              </a:lnSpc>
              <a:spcBef>
                <a:spcPct val="0"/>
              </a:spcBef>
              <a:spcAft>
                <a:spcPct val="0"/>
              </a:spcAft>
              <a:defRPr sz="3200" b="1">
                <a:solidFill>
                  <a:schemeClr val="accent1"/>
                </a:solidFill>
                <a:latin typeface="Arial Black" pitchFamily="34" charset="0"/>
              </a:defRPr>
            </a:lvl4pPr>
            <a:lvl5pPr algn="l" rtl="0" eaLnBrk="1" fontAlgn="base" hangingPunct="1">
              <a:lnSpc>
                <a:spcPct val="80000"/>
              </a:lnSpc>
              <a:spcBef>
                <a:spcPct val="0"/>
              </a:spcBef>
              <a:spcAft>
                <a:spcPct val="0"/>
              </a:spcAft>
              <a:defRPr sz="3200" b="1">
                <a:solidFill>
                  <a:schemeClr val="accent1"/>
                </a:solidFill>
                <a:latin typeface="Arial Black" pitchFamily="34" charset="0"/>
              </a:defRPr>
            </a:lvl5pPr>
            <a:lvl6pPr marL="457200" algn="l" rtl="0" eaLnBrk="1" fontAlgn="base" hangingPunct="1">
              <a:lnSpc>
                <a:spcPct val="70000"/>
              </a:lnSpc>
              <a:spcBef>
                <a:spcPct val="0"/>
              </a:spcBef>
              <a:spcAft>
                <a:spcPct val="0"/>
              </a:spcAft>
              <a:defRPr sz="4400" b="1">
                <a:solidFill>
                  <a:schemeClr val="accent1"/>
                </a:solidFill>
                <a:latin typeface="Arial Black" pitchFamily="34" charset="0"/>
              </a:defRPr>
            </a:lvl6pPr>
            <a:lvl7pPr marL="914400" algn="l" rtl="0" eaLnBrk="1" fontAlgn="base" hangingPunct="1">
              <a:lnSpc>
                <a:spcPct val="70000"/>
              </a:lnSpc>
              <a:spcBef>
                <a:spcPct val="0"/>
              </a:spcBef>
              <a:spcAft>
                <a:spcPct val="0"/>
              </a:spcAft>
              <a:defRPr sz="4400" b="1">
                <a:solidFill>
                  <a:schemeClr val="accent1"/>
                </a:solidFill>
                <a:latin typeface="Arial Black" pitchFamily="34" charset="0"/>
              </a:defRPr>
            </a:lvl7pPr>
            <a:lvl8pPr marL="1371600" algn="l" rtl="0" eaLnBrk="1" fontAlgn="base" hangingPunct="1">
              <a:lnSpc>
                <a:spcPct val="70000"/>
              </a:lnSpc>
              <a:spcBef>
                <a:spcPct val="0"/>
              </a:spcBef>
              <a:spcAft>
                <a:spcPct val="0"/>
              </a:spcAft>
              <a:defRPr sz="4400" b="1">
                <a:solidFill>
                  <a:schemeClr val="accent1"/>
                </a:solidFill>
                <a:latin typeface="Arial Black" pitchFamily="34" charset="0"/>
              </a:defRPr>
            </a:lvl8pPr>
            <a:lvl9pPr marL="1828800" algn="l" rtl="0" eaLnBrk="1" fontAlgn="base" hangingPunct="1">
              <a:lnSpc>
                <a:spcPct val="70000"/>
              </a:lnSpc>
              <a:spcBef>
                <a:spcPct val="0"/>
              </a:spcBef>
              <a:spcAft>
                <a:spcPct val="0"/>
              </a:spcAft>
              <a:defRPr sz="4400" b="1">
                <a:solidFill>
                  <a:schemeClr val="accent1"/>
                </a:solidFill>
                <a:latin typeface="Arial Black" pitchFamily="34" charset="0"/>
              </a:defRPr>
            </a:lvl9pPr>
          </a:lstStyle>
          <a:p>
            <a:r>
              <a:rPr lang="en-US" b="1" kern="0" dirty="0" smtClean="0"/>
              <a:t>The building blocks</a:t>
            </a:r>
            <a:endParaRPr lang="en-US" b="1" kern="0" dirty="0"/>
          </a:p>
        </p:txBody>
      </p:sp>
    </p:spTree>
    <p:extLst>
      <p:ext uri="{BB962C8B-B14F-4D97-AF65-F5344CB8AC3E}">
        <p14:creationId xmlns:p14="http://schemas.microsoft.com/office/powerpoint/2010/main" val="98138822"/>
      </p:ext>
    </p:extLst>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Straight Connector 32"/>
          <p:cNvCxnSpPr/>
          <p:nvPr/>
        </p:nvCxnSpPr>
        <p:spPr>
          <a:xfrm flipH="1">
            <a:off x="2728456" y="3146258"/>
            <a:ext cx="1554544" cy="79957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4843580" y="3146258"/>
            <a:ext cx="1554544" cy="79957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fontScale="90000"/>
          </a:bodyPr>
          <a:lstStyle/>
          <a:p>
            <a:r>
              <a:rPr lang="en-US" dirty="0">
                <a:latin typeface="+mn-lt"/>
              </a:rPr>
              <a:t>E</a:t>
            </a:r>
            <a:r>
              <a:rPr lang="en-US" dirty="0" smtClean="0">
                <a:latin typeface="+mn-lt"/>
              </a:rPr>
              <a:t>nabling </a:t>
            </a:r>
            <a:r>
              <a:rPr lang="en-US" dirty="0" smtClean="0">
                <a:latin typeface="+mn-lt"/>
              </a:rPr>
              <a:t>the </a:t>
            </a:r>
            <a:r>
              <a:rPr lang="en-US" b="1" dirty="0" smtClean="0">
                <a:latin typeface="+mn-lt"/>
              </a:rPr>
              <a:t>Future Ready Enterprise</a:t>
            </a:r>
            <a:r>
              <a:rPr lang="en-US" dirty="0" smtClean="0">
                <a:latin typeface="+mn-lt"/>
              </a:rPr>
              <a:t/>
            </a:r>
            <a:br>
              <a:rPr lang="en-US" dirty="0" smtClean="0">
                <a:latin typeface="+mn-lt"/>
              </a:rPr>
            </a:br>
            <a:r>
              <a:rPr lang="en-US" sz="1800" dirty="0" smtClean="0">
                <a:solidFill>
                  <a:schemeClr val="bg2"/>
                </a:solidFill>
                <a:latin typeface="+mn-lt"/>
              </a:rPr>
              <a:t>Workload ready + virtual </a:t>
            </a:r>
            <a:r>
              <a:rPr lang="en-US" sz="1800" dirty="0">
                <a:solidFill>
                  <a:schemeClr val="bg2"/>
                </a:solidFill>
                <a:latin typeface="+mn-lt"/>
              </a:rPr>
              <a:t>i</a:t>
            </a:r>
            <a:r>
              <a:rPr lang="en-US" sz="1800" dirty="0" smtClean="0">
                <a:solidFill>
                  <a:schemeClr val="bg2"/>
                </a:solidFill>
                <a:latin typeface="+mn-lt"/>
              </a:rPr>
              <a:t>nfrastructure </a:t>
            </a:r>
            <a:r>
              <a:rPr lang="en-US" sz="1800" dirty="0">
                <a:solidFill>
                  <a:schemeClr val="bg2"/>
                </a:solidFill>
                <a:latin typeface="+mn-lt"/>
              </a:rPr>
              <a:t>r</a:t>
            </a:r>
            <a:r>
              <a:rPr lang="en-US" sz="1800" dirty="0" smtClean="0">
                <a:solidFill>
                  <a:schemeClr val="bg2"/>
                </a:solidFill>
                <a:latin typeface="+mn-lt"/>
              </a:rPr>
              <a:t>eady + software-defined &amp; cloud ready</a:t>
            </a:r>
            <a:endParaRPr lang="en-US" sz="1800" dirty="0">
              <a:solidFill>
                <a:schemeClr val="tx1"/>
              </a:solidFill>
              <a:latin typeface="+mn-lt"/>
            </a:endParaRPr>
          </a:p>
        </p:txBody>
      </p:sp>
      <p:sp>
        <p:nvSpPr>
          <p:cNvPr id="253" name="Rectangle 252"/>
          <p:cNvSpPr/>
          <p:nvPr/>
        </p:nvSpPr>
        <p:spPr>
          <a:xfrm>
            <a:off x="747259" y="4995790"/>
            <a:ext cx="1806264" cy="147711"/>
          </a:xfrm>
          <a:prstGeom prst="rect">
            <a:avLst/>
          </a:prstGeom>
          <a:solidFill>
            <a:schemeClr val="tx2"/>
          </a:solidFill>
          <a:effectLst/>
        </p:spPr>
        <p:txBody>
          <a:bodyPr wrap="square" lIns="182880" tIns="137160" rIns="137160" bIns="137160" rtlCol="0" anchor="ctr">
            <a:noAutofit/>
          </a:bodyPr>
          <a:lstStyle/>
          <a:p>
            <a:pPr algn="ctr" fontAlgn="auto">
              <a:lnSpc>
                <a:spcPct val="90000"/>
              </a:lnSpc>
              <a:spcBef>
                <a:spcPts val="600"/>
              </a:spcBef>
              <a:spcAft>
                <a:spcPts val="0"/>
              </a:spcAft>
            </a:pPr>
            <a:endParaRPr lang="en-US" sz="2000" dirty="0" smtClean="0">
              <a:solidFill>
                <a:srgbClr val="FFFFFF"/>
              </a:solidFill>
              <a:latin typeface="Museo Sans For Dell"/>
            </a:endParaRPr>
          </a:p>
        </p:txBody>
      </p:sp>
      <p:cxnSp>
        <p:nvCxnSpPr>
          <p:cNvPr id="32" name="Straight Connector 31"/>
          <p:cNvCxnSpPr/>
          <p:nvPr/>
        </p:nvCxnSpPr>
        <p:spPr>
          <a:xfrm>
            <a:off x="4559841" y="2039707"/>
            <a:ext cx="0" cy="89222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Freeform 39"/>
          <p:cNvSpPr>
            <a:spLocks/>
          </p:cNvSpPr>
          <p:nvPr/>
        </p:nvSpPr>
        <p:spPr bwMode="auto">
          <a:xfrm>
            <a:off x="3441214" y="2387742"/>
            <a:ext cx="2229822" cy="994424"/>
          </a:xfrm>
          <a:custGeom>
            <a:avLst/>
            <a:gdLst/>
            <a:ahLst/>
            <a:cxnLst>
              <a:cxn ang="0">
                <a:pos x="140" y="47"/>
              </a:cxn>
              <a:cxn ang="0">
                <a:pos x="142" y="36"/>
              </a:cxn>
              <a:cxn ang="0">
                <a:pos x="111" y="5"/>
              </a:cxn>
              <a:cxn ang="0">
                <a:pos x="95" y="10"/>
              </a:cxn>
              <a:cxn ang="0">
                <a:pos x="74" y="0"/>
              </a:cxn>
              <a:cxn ang="0">
                <a:pos x="47" y="26"/>
              </a:cxn>
              <a:cxn ang="0">
                <a:pos x="47" y="27"/>
              </a:cxn>
              <a:cxn ang="0">
                <a:pos x="29" y="40"/>
              </a:cxn>
              <a:cxn ang="0">
                <a:pos x="22" y="39"/>
              </a:cxn>
              <a:cxn ang="0">
                <a:pos x="0" y="62"/>
              </a:cxn>
              <a:cxn ang="0">
                <a:pos x="22" y="84"/>
              </a:cxn>
              <a:cxn ang="0">
                <a:pos x="140" y="84"/>
              </a:cxn>
              <a:cxn ang="0">
                <a:pos x="158" y="65"/>
              </a:cxn>
              <a:cxn ang="0">
                <a:pos x="140" y="47"/>
              </a:cxn>
            </a:cxnLst>
            <a:rect l="0" t="0" r="r" b="b"/>
            <a:pathLst>
              <a:path w="158" h="84">
                <a:moveTo>
                  <a:pt x="140" y="47"/>
                </a:moveTo>
                <a:cubicBezTo>
                  <a:pt x="141" y="43"/>
                  <a:pt x="142" y="40"/>
                  <a:pt x="142" y="36"/>
                </a:cubicBezTo>
                <a:cubicBezTo>
                  <a:pt x="142" y="19"/>
                  <a:pt x="128" y="5"/>
                  <a:pt x="111" y="5"/>
                </a:cubicBezTo>
                <a:cubicBezTo>
                  <a:pt x="105" y="5"/>
                  <a:pt x="100" y="7"/>
                  <a:pt x="95" y="10"/>
                </a:cubicBezTo>
                <a:cubicBezTo>
                  <a:pt x="90" y="4"/>
                  <a:pt x="82" y="0"/>
                  <a:pt x="74" y="0"/>
                </a:cubicBezTo>
                <a:cubicBezTo>
                  <a:pt x="59" y="0"/>
                  <a:pt x="47" y="12"/>
                  <a:pt x="47" y="26"/>
                </a:cubicBezTo>
                <a:cubicBezTo>
                  <a:pt x="47" y="27"/>
                  <a:pt x="47" y="27"/>
                  <a:pt x="47" y="27"/>
                </a:cubicBezTo>
                <a:cubicBezTo>
                  <a:pt x="39" y="27"/>
                  <a:pt x="31" y="33"/>
                  <a:pt x="29" y="40"/>
                </a:cubicBezTo>
                <a:cubicBezTo>
                  <a:pt x="27" y="40"/>
                  <a:pt x="24" y="39"/>
                  <a:pt x="22" y="39"/>
                </a:cubicBezTo>
                <a:cubicBezTo>
                  <a:pt x="10" y="39"/>
                  <a:pt x="0" y="49"/>
                  <a:pt x="0" y="62"/>
                </a:cubicBezTo>
                <a:cubicBezTo>
                  <a:pt x="0" y="74"/>
                  <a:pt x="10" y="84"/>
                  <a:pt x="22" y="84"/>
                </a:cubicBezTo>
                <a:cubicBezTo>
                  <a:pt x="140" y="84"/>
                  <a:pt x="140" y="84"/>
                  <a:pt x="140" y="84"/>
                </a:cubicBezTo>
                <a:cubicBezTo>
                  <a:pt x="150" y="84"/>
                  <a:pt x="158" y="76"/>
                  <a:pt x="158" y="65"/>
                </a:cubicBezTo>
                <a:cubicBezTo>
                  <a:pt x="158" y="55"/>
                  <a:pt x="150" y="47"/>
                  <a:pt x="140" y="47"/>
                </a:cubicBezTo>
                <a:close/>
              </a:path>
            </a:pathLst>
          </a:custGeom>
          <a:solidFill>
            <a:schemeClr val="tx2"/>
          </a:solidFill>
          <a:ln w="9525">
            <a:solidFill>
              <a:schemeClr val="bg1"/>
            </a:solid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dirty="0">
              <a:solidFill>
                <a:srgbClr val="0085C3"/>
              </a:solidFill>
            </a:endParaRPr>
          </a:p>
        </p:txBody>
      </p:sp>
      <p:sp>
        <p:nvSpPr>
          <p:cNvPr id="67" name="Rectangle 66"/>
          <p:cNvSpPr/>
          <p:nvPr/>
        </p:nvSpPr>
        <p:spPr>
          <a:xfrm>
            <a:off x="1172807" y="3665413"/>
            <a:ext cx="2834640" cy="298967"/>
          </a:xfrm>
          <a:prstGeom prst="rect">
            <a:avLst/>
          </a:prstGeom>
          <a:solidFill>
            <a:schemeClr val="tx2">
              <a:lumMod val="85000"/>
            </a:schemeClr>
          </a:solidFill>
          <a:ln>
            <a:solidFill>
              <a:schemeClr val="bg1"/>
            </a:solidFill>
          </a:ln>
          <a:effectLst/>
        </p:spPr>
        <p:txBody>
          <a:bodyPr wrap="square" lIns="182880" tIns="137160" rIns="137160" bIns="137160" rtlCol="0" anchor="ctr">
            <a:noAutofit/>
          </a:bodyPr>
          <a:lstStyle/>
          <a:p>
            <a:pPr algn="ctr" fontAlgn="auto">
              <a:lnSpc>
                <a:spcPct val="90000"/>
              </a:lnSpc>
              <a:spcBef>
                <a:spcPts val="600"/>
              </a:spcBef>
              <a:spcAft>
                <a:spcPts val="0"/>
              </a:spcAft>
            </a:pPr>
            <a:r>
              <a:rPr lang="en-US" sz="1400" dirty="0" smtClean="0">
                <a:solidFill>
                  <a:srgbClr val="0085C3"/>
                </a:solidFill>
                <a:latin typeface="Museo Sans For Dell"/>
              </a:rPr>
              <a:t>Software-Defined Storage</a:t>
            </a:r>
          </a:p>
        </p:txBody>
      </p:sp>
      <p:pic>
        <p:nvPicPr>
          <p:cNvPr id="64" name="Picture 63" descr="Home"/>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474069" y="4082698"/>
            <a:ext cx="1358857" cy="18743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5" name="Picture 64" descr="Ceph_Logo_Standard_RGB_120411_fa.gi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82588" y="3983514"/>
            <a:ext cx="913678" cy="385802"/>
          </a:xfrm>
          <a:prstGeom prst="rect">
            <a:avLst/>
          </a:prstGeom>
        </p:spPr>
      </p:pic>
      <p:pic>
        <p:nvPicPr>
          <p:cNvPr id="66" name="Picture 65"/>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230646" y="4454040"/>
            <a:ext cx="1042476" cy="10644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7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9532" y="4340292"/>
            <a:ext cx="822960" cy="333936"/>
          </a:xfrm>
          <a:prstGeom prst="rect">
            <a:avLst/>
          </a:prstGeom>
        </p:spPr>
      </p:pic>
      <p:pic>
        <p:nvPicPr>
          <p:cNvPr id="76" name="Picture 2" descr="https://encrypted-tbn2.gstatic.com/images?q=tbn:ANd9GcRVXiNd3FK0vVDKpld8LSvWyoWpVy2zoBmbQ26pH1pVSAspLT4vFaDV98E">
            <a:hlinkClick r:id="rId7"/>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931128" y="4411249"/>
            <a:ext cx="1097280" cy="192025"/>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p:cNvSpPr/>
          <p:nvPr/>
        </p:nvSpPr>
        <p:spPr>
          <a:xfrm>
            <a:off x="5071130" y="3663932"/>
            <a:ext cx="2834640" cy="298967"/>
          </a:xfrm>
          <a:prstGeom prst="rect">
            <a:avLst/>
          </a:prstGeom>
          <a:solidFill>
            <a:schemeClr val="tx2">
              <a:lumMod val="85000"/>
            </a:schemeClr>
          </a:solidFill>
          <a:ln>
            <a:solidFill>
              <a:schemeClr val="bg1"/>
            </a:solidFill>
          </a:ln>
          <a:effectLst/>
        </p:spPr>
        <p:txBody>
          <a:bodyPr wrap="square" lIns="182880" tIns="137160" rIns="137160" bIns="137160" rtlCol="0" anchor="ctr">
            <a:noAutofit/>
          </a:bodyPr>
          <a:lstStyle/>
          <a:p>
            <a:pPr algn="ctr" fontAlgn="auto">
              <a:lnSpc>
                <a:spcPct val="90000"/>
              </a:lnSpc>
              <a:spcBef>
                <a:spcPts val="600"/>
              </a:spcBef>
              <a:spcAft>
                <a:spcPts val="0"/>
              </a:spcAft>
            </a:pPr>
            <a:r>
              <a:rPr lang="en-US" sz="1400" dirty="0" smtClean="0">
                <a:solidFill>
                  <a:srgbClr val="0085C3"/>
                </a:solidFill>
                <a:latin typeface="Museo Sans For Dell"/>
              </a:rPr>
              <a:t>Software-Defined Networking</a:t>
            </a:r>
          </a:p>
        </p:txBody>
      </p:sp>
      <p:pic>
        <p:nvPicPr>
          <p:cNvPr id="85" name="Picture 84" descr="dell_blue_lrg_logo.png"/>
          <p:cNvPicPr>
            <a:picLocks noChangeAspect="1"/>
          </p:cNvPicPr>
          <p:nvPr/>
        </p:nvPicPr>
        <p:blipFill>
          <a:blip r:embed="rId9" cstate="screen"/>
          <a:stretch>
            <a:fillRect/>
          </a:stretch>
        </p:blipFill>
        <p:spPr>
          <a:xfrm>
            <a:off x="4287114" y="2532804"/>
            <a:ext cx="465109" cy="411481"/>
          </a:xfrm>
          <a:prstGeom prst="rect">
            <a:avLst/>
          </a:prstGeom>
        </p:spPr>
      </p:pic>
      <p:pic>
        <p:nvPicPr>
          <p:cNvPr id="4099" name="Picture 3"/>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3697263" y="2984791"/>
            <a:ext cx="1737360" cy="346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3"/>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l="5452"/>
          <a:stretch/>
        </p:blipFill>
        <p:spPr bwMode="auto">
          <a:xfrm>
            <a:off x="4914993" y="1016829"/>
            <a:ext cx="548640" cy="435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5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829306" y="1421066"/>
            <a:ext cx="901519" cy="365813"/>
          </a:xfrm>
          <a:prstGeom prst="rect">
            <a:avLst/>
          </a:prstGeom>
        </p:spPr>
      </p:pic>
      <p:pic>
        <p:nvPicPr>
          <p:cNvPr id="61" name="Picture 2" descr="https://encrypted-tbn2.gstatic.com/images?q=tbn:ANd9GcRVXiNd3FK0vVDKpld8LSvWyoWpVy2zoBmbQ26pH1pVSAspLT4vFaDV98E">
            <a:hlinkClick r:id="rId7"/>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4029132" y="1503858"/>
            <a:ext cx="1144143" cy="20022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3477564" y="1008784"/>
            <a:ext cx="640080" cy="382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 name="Picture 2" descr="http://assets.sdncentral.com/13802170560.12413500."/>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t="17624" b="20697"/>
          <a:stretch/>
        </p:blipFill>
        <p:spPr bwMode="auto">
          <a:xfrm>
            <a:off x="5568729" y="4386705"/>
            <a:ext cx="1737360" cy="241112"/>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10" descr="Big Switch"/>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752223" y="4432909"/>
            <a:ext cx="822960" cy="14870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768470" y="4131998"/>
            <a:ext cx="822960" cy="170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2"/>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4869012" y="4012976"/>
            <a:ext cx="548640" cy="333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3"/>
          <p:cNvPicPr>
            <a:picLocks noChangeAspect="1" noChangeArrowheads="1"/>
          </p:cNvPicPr>
          <p:nvPr/>
        </p:nvPicPr>
        <p:blipFill>
          <a:blip r:embed="rId17" cstate="email">
            <a:extLst>
              <a:ext uri="{28A0092B-C50C-407E-A947-70E740481C1C}">
                <a14:useLocalDpi xmlns:a14="http://schemas.microsoft.com/office/drawing/2010/main" val="0"/>
              </a:ext>
            </a:extLst>
          </a:blip>
          <a:srcRect/>
          <a:stretch>
            <a:fillRect/>
          </a:stretch>
        </p:blipFill>
        <p:spPr bwMode="auto">
          <a:xfrm>
            <a:off x="6884690" y="4102027"/>
            <a:ext cx="1188720" cy="203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2"/>
          <p:cNvPicPr>
            <a:picLocks noChangeAspect="1" noChangeArrowheads="1"/>
          </p:cNvPicPr>
          <p:nvPr/>
        </p:nvPicPr>
        <p:blipFill>
          <a:blip r:embed="rId18"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91061" y="4335810"/>
            <a:ext cx="1097280"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19" cstate="email">
            <a:extLst>
              <a:ext uri="{28A0092B-C50C-407E-A947-70E740481C1C}">
                <a14:useLocalDpi xmlns:a14="http://schemas.microsoft.com/office/drawing/2010/main" val="0"/>
              </a:ext>
            </a:extLst>
          </a:blip>
          <a:srcRect/>
          <a:stretch>
            <a:fillRect/>
          </a:stretch>
        </p:blipFill>
        <p:spPr bwMode="auto">
          <a:xfrm>
            <a:off x="5414760" y="1495853"/>
            <a:ext cx="822960" cy="2619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2" name="Rectangle 61"/>
          <p:cNvSpPr/>
          <p:nvPr/>
        </p:nvSpPr>
        <p:spPr>
          <a:xfrm>
            <a:off x="3141672" y="1835658"/>
            <a:ext cx="2834640" cy="298967"/>
          </a:xfrm>
          <a:prstGeom prst="rect">
            <a:avLst/>
          </a:prstGeom>
          <a:solidFill>
            <a:schemeClr val="tx2">
              <a:lumMod val="85000"/>
            </a:schemeClr>
          </a:solidFill>
          <a:ln>
            <a:solidFill>
              <a:schemeClr val="bg1"/>
            </a:solidFill>
          </a:ln>
          <a:effectLst/>
        </p:spPr>
        <p:txBody>
          <a:bodyPr wrap="square" lIns="182880" tIns="137160" rIns="137160" bIns="137160" rtlCol="0" anchor="ctr">
            <a:noAutofit/>
          </a:bodyPr>
          <a:lstStyle/>
          <a:p>
            <a:pPr algn="ctr" fontAlgn="auto">
              <a:lnSpc>
                <a:spcPct val="90000"/>
              </a:lnSpc>
              <a:spcBef>
                <a:spcPts val="600"/>
              </a:spcBef>
              <a:spcAft>
                <a:spcPts val="0"/>
              </a:spcAft>
            </a:pPr>
            <a:r>
              <a:rPr lang="en-US" sz="1400" dirty="0" smtClean="0">
                <a:solidFill>
                  <a:srgbClr val="0085C3"/>
                </a:solidFill>
                <a:latin typeface="Museo Sans For Dell"/>
              </a:rPr>
              <a:t>Software-Defined Computing</a:t>
            </a:r>
          </a:p>
        </p:txBody>
      </p:sp>
    </p:spTree>
    <p:extLst>
      <p:ext uri="{BB962C8B-B14F-4D97-AF65-F5344CB8AC3E}">
        <p14:creationId xmlns:p14="http://schemas.microsoft.com/office/powerpoint/2010/main" val="288516853"/>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future of SDS is </a:t>
            </a:r>
            <a:r>
              <a:rPr lang="en-US" b="1" dirty="0" smtClean="0"/>
              <a:t>flexible</a:t>
            </a:r>
            <a:endParaRPr lang="en-US" b="1" dirty="0"/>
          </a:p>
        </p:txBody>
      </p:sp>
      <p:sp>
        <p:nvSpPr>
          <p:cNvPr id="4" name="Rectangle 3"/>
          <p:cNvSpPr/>
          <p:nvPr/>
        </p:nvSpPr>
        <p:spPr>
          <a:xfrm rot="10800000">
            <a:off x="486688" y="1516719"/>
            <a:ext cx="8219162" cy="2488121"/>
          </a:xfrm>
          <a:prstGeom prst="rect">
            <a:avLst/>
          </a:prstGeom>
          <a:solidFill>
            <a:schemeClr val="tx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2"/>
              </a:solidFill>
            </a:endParaRPr>
          </a:p>
        </p:txBody>
      </p:sp>
      <p:sp>
        <p:nvSpPr>
          <p:cNvPr id="5" name="Rectangle 4"/>
          <p:cNvSpPr/>
          <p:nvPr/>
        </p:nvSpPr>
        <p:spPr>
          <a:xfrm>
            <a:off x="479761" y="1042402"/>
            <a:ext cx="8219162" cy="646500"/>
          </a:xfrm>
          <a:prstGeom prst="rect">
            <a:avLst/>
          </a:prstGeom>
          <a:solidFill>
            <a:srgbClr val="AAAA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tx2"/>
              </a:solidFill>
            </a:endParaRPr>
          </a:p>
        </p:txBody>
      </p:sp>
      <p:sp>
        <p:nvSpPr>
          <p:cNvPr id="6" name="Isosceles Triangle 5"/>
          <p:cNvSpPr/>
          <p:nvPr/>
        </p:nvSpPr>
        <p:spPr>
          <a:xfrm rot="10800000">
            <a:off x="486688" y="1684765"/>
            <a:ext cx="8219161" cy="874310"/>
          </a:xfrm>
          <a:prstGeom prst="triangle">
            <a:avLst/>
          </a:prstGeom>
          <a:solidFill>
            <a:srgbClr val="AAAAAA"/>
          </a:solidFill>
          <a:ln>
            <a:noFill/>
          </a:ln>
          <a:effectLst/>
        </p:spPr>
        <p:style>
          <a:lnRef idx="1">
            <a:schemeClr val="dk1"/>
          </a:lnRef>
          <a:fillRef idx="3">
            <a:schemeClr val="dk1"/>
          </a:fillRef>
          <a:effectRef idx="2">
            <a:schemeClr val="dk1"/>
          </a:effectRef>
          <a:fontRef idx="minor">
            <a:schemeClr val="lt1"/>
          </a:fontRef>
        </p:style>
        <p:txBody>
          <a:bodyPr rtlCol="0" anchor="ctr"/>
          <a:lstStyle/>
          <a:p>
            <a:pPr algn="ctr"/>
            <a:endParaRPr lang="en-US" sz="1200" dirty="0">
              <a:solidFill>
                <a:schemeClr val="tx2"/>
              </a:solidFill>
            </a:endParaRPr>
          </a:p>
        </p:txBody>
      </p:sp>
      <p:sp>
        <p:nvSpPr>
          <p:cNvPr id="7" name="Rectangle 6"/>
          <p:cNvSpPr/>
          <p:nvPr/>
        </p:nvSpPr>
        <p:spPr>
          <a:xfrm>
            <a:off x="486688" y="3812182"/>
            <a:ext cx="8219162" cy="649224"/>
          </a:xfrm>
          <a:prstGeom prst="rect">
            <a:avLst/>
          </a:prstGeom>
          <a:solidFill>
            <a:srgbClr val="AAAA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tx2"/>
              </a:solidFill>
            </a:endParaRPr>
          </a:p>
        </p:txBody>
      </p:sp>
      <p:sp>
        <p:nvSpPr>
          <p:cNvPr id="8" name="Isosceles Triangle 7"/>
          <p:cNvSpPr/>
          <p:nvPr/>
        </p:nvSpPr>
        <p:spPr>
          <a:xfrm>
            <a:off x="486692" y="2934635"/>
            <a:ext cx="8219157" cy="877549"/>
          </a:xfrm>
          <a:prstGeom prst="triangle">
            <a:avLst/>
          </a:prstGeom>
          <a:solidFill>
            <a:srgbClr val="AAAAAA"/>
          </a:solidFill>
          <a:ln>
            <a:noFill/>
          </a:ln>
          <a:effectLst/>
        </p:spPr>
        <p:style>
          <a:lnRef idx="1">
            <a:schemeClr val="dk1"/>
          </a:lnRef>
          <a:fillRef idx="3">
            <a:schemeClr val="dk1"/>
          </a:fillRef>
          <a:effectRef idx="2">
            <a:schemeClr val="dk1"/>
          </a:effectRef>
          <a:fontRef idx="minor">
            <a:schemeClr val="lt1"/>
          </a:fontRef>
        </p:style>
        <p:txBody>
          <a:bodyPr rtlCol="0" anchor="ctr"/>
          <a:lstStyle/>
          <a:p>
            <a:pPr algn="ctr"/>
            <a:endParaRPr lang="en-US" sz="1200" dirty="0">
              <a:solidFill>
                <a:schemeClr val="tx2"/>
              </a:solidFill>
            </a:endParaRPr>
          </a:p>
        </p:txBody>
      </p:sp>
      <p:sp>
        <p:nvSpPr>
          <p:cNvPr id="9" name="Rounded Rectangle 8"/>
          <p:cNvSpPr/>
          <p:nvPr/>
        </p:nvSpPr>
        <p:spPr>
          <a:xfrm>
            <a:off x="972231" y="2523585"/>
            <a:ext cx="6911702" cy="443648"/>
          </a:xfrm>
          <a:prstGeom prst="roundRect">
            <a:avLst>
              <a:gd name="adj" fmla="val 9635"/>
            </a:avLst>
          </a:prstGeom>
          <a:solidFill>
            <a:schemeClr val="bg1"/>
          </a:solidFill>
          <a:ln>
            <a:noFill/>
          </a:ln>
          <a:effectLst/>
        </p:spPr>
        <p:style>
          <a:lnRef idx="1">
            <a:schemeClr val="dk1"/>
          </a:lnRef>
          <a:fillRef idx="3">
            <a:schemeClr val="dk1"/>
          </a:fillRef>
          <a:effectRef idx="2">
            <a:schemeClr val="dk1"/>
          </a:effectRef>
          <a:fontRef idx="minor">
            <a:schemeClr val="lt1"/>
          </a:fontRef>
        </p:style>
        <p:txBody>
          <a:bodyPr rtlCol="0" anchor="ctr"/>
          <a:lstStyle/>
          <a:p>
            <a:pPr lvl="0" algn="ctr"/>
            <a:r>
              <a:rPr lang="en-US" b="1" dirty="0" smtClean="0">
                <a:solidFill>
                  <a:schemeClr val="tx2"/>
                </a:solidFill>
              </a:rPr>
              <a:t>Dell</a:t>
            </a:r>
            <a:endParaRPr lang="en-US" b="1" dirty="0">
              <a:solidFill>
                <a:schemeClr val="tx2"/>
              </a:solidFill>
            </a:endParaRPr>
          </a:p>
        </p:txBody>
      </p:sp>
      <p:sp>
        <p:nvSpPr>
          <p:cNvPr id="10" name="Rounded Rectangle 9"/>
          <p:cNvSpPr/>
          <p:nvPr/>
        </p:nvSpPr>
        <p:spPr>
          <a:xfrm>
            <a:off x="982624" y="1236604"/>
            <a:ext cx="1102226" cy="1027970"/>
          </a:xfrm>
          <a:prstGeom prst="roundRect">
            <a:avLst>
              <a:gd name="adj" fmla="val 5885"/>
            </a:avLst>
          </a:prstGeom>
          <a:solidFill>
            <a:schemeClr val="bg1"/>
          </a:solidFill>
          <a:effectLst/>
        </p:spPr>
        <p:txBody>
          <a:bodyPr wrap="square" lIns="182880" tIns="137160" rIns="137160" bIns="137160" rtlCol="0" anchor="b" anchorCtr="0">
            <a:noAutofit/>
          </a:bodyPr>
          <a:lstStyle/>
          <a:p>
            <a:pPr algn="ctr">
              <a:lnSpc>
                <a:spcPct val="90000"/>
              </a:lnSpc>
              <a:spcBef>
                <a:spcPts val="600"/>
              </a:spcBef>
              <a:spcAft>
                <a:spcPts val="0"/>
              </a:spcAft>
            </a:pPr>
            <a:r>
              <a:rPr lang="en-US" sz="900" b="1" dirty="0" smtClean="0">
                <a:solidFill>
                  <a:schemeClr val="tx2"/>
                </a:solidFill>
                <a:latin typeface="+mn-lt"/>
              </a:rPr>
              <a:t>Enterprise-class infrastructure</a:t>
            </a:r>
            <a:endParaRPr lang="en-US" sz="900" b="1" dirty="0">
              <a:solidFill>
                <a:schemeClr val="tx2"/>
              </a:solidFill>
              <a:latin typeface="+mn-lt"/>
            </a:endParaRPr>
          </a:p>
        </p:txBody>
      </p:sp>
      <p:sp>
        <p:nvSpPr>
          <p:cNvPr id="11" name="Rounded Rectangle 10"/>
          <p:cNvSpPr/>
          <p:nvPr/>
        </p:nvSpPr>
        <p:spPr>
          <a:xfrm>
            <a:off x="2429813" y="1236604"/>
            <a:ext cx="1126296" cy="1027970"/>
          </a:xfrm>
          <a:prstGeom prst="roundRect">
            <a:avLst>
              <a:gd name="adj" fmla="val 7233"/>
            </a:avLst>
          </a:prstGeom>
          <a:solidFill>
            <a:schemeClr val="bg1"/>
          </a:solidFill>
          <a:effectLst/>
        </p:spPr>
        <p:txBody>
          <a:bodyPr wrap="square" lIns="182880" tIns="137160" rIns="137160" bIns="137160" rtlCol="0" anchor="b" anchorCtr="0">
            <a:noAutofit/>
          </a:bodyPr>
          <a:lstStyle/>
          <a:p>
            <a:pPr algn="ctr">
              <a:lnSpc>
                <a:spcPct val="90000"/>
              </a:lnSpc>
              <a:spcBef>
                <a:spcPts val="600"/>
              </a:spcBef>
              <a:spcAft>
                <a:spcPts val="0"/>
              </a:spcAft>
            </a:pPr>
            <a:r>
              <a:rPr lang="en-US" sz="900" b="1" dirty="0" smtClean="0">
                <a:solidFill>
                  <a:schemeClr val="tx2"/>
                </a:solidFill>
                <a:latin typeface="+mn-lt"/>
              </a:rPr>
              <a:t>Optimized hardware &amp; monitoring</a:t>
            </a:r>
            <a:endParaRPr lang="en-US" sz="900" b="1" dirty="0">
              <a:solidFill>
                <a:schemeClr val="tx2"/>
              </a:solidFill>
              <a:latin typeface="+mn-lt"/>
            </a:endParaRPr>
          </a:p>
        </p:txBody>
      </p:sp>
      <p:sp>
        <p:nvSpPr>
          <p:cNvPr id="12" name="Rounded Rectangle 11"/>
          <p:cNvSpPr/>
          <p:nvPr/>
        </p:nvSpPr>
        <p:spPr>
          <a:xfrm>
            <a:off x="3911467" y="1236604"/>
            <a:ext cx="1095883" cy="1027970"/>
          </a:xfrm>
          <a:prstGeom prst="roundRect">
            <a:avLst>
              <a:gd name="adj" fmla="val 6559"/>
            </a:avLst>
          </a:prstGeom>
          <a:solidFill>
            <a:schemeClr val="bg1"/>
          </a:solidFill>
          <a:effectLst/>
        </p:spPr>
        <p:txBody>
          <a:bodyPr wrap="square" lIns="182880" tIns="137160" rIns="137160" bIns="137160" rtlCol="0" anchor="b" anchorCtr="0">
            <a:noAutofit/>
          </a:bodyPr>
          <a:lstStyle/>
          <a:p>
            <a:pPr algn="ctr">
              <a:lnSpc>
                <a:spcPct val="90000"/>
              </a:lnSpc>
              <a:spcBef>
                <a:spcPts val="600"/>
              </a:spcBef>
              <a:spcAft>
                <a:spcPts val="0"/>
              </a:spcAft>
            </a:pPr>
            <a:r>
              <a:rPr lang="en-US" sz="900" b="1" dirty="0">
                <a:solidFill>
                  <a:schemeClr val="tx2"/>
                </a:solidFill>
                <a:latin typeface="+mn-lt"/>
              </a:rPr>
              <a:t>A</a:t>
            </a:r>
            <a:r>
              <a:rPr lang="en-US" sz="900" b="1" dirty="0" smtClean="0">
                <a:solidFill>
                  <a:schemeClr val="tx2"/>
                </a:solidFill>
                <a:latin typeface="+mn-lt"/>
              </a:rPr>
              <a:t>ppliances &amp; bundled solutions</a:t>
            </a:r>
            <a:endParaRPr lang="en-US" sz="900" b="1" dirty="0">
              <a:solidFill>
                <a:schemeClr val="tx2"/>
              </a:solidFill>
              <a:latin typeface="+mn-lt"/>
            </a:endParaRPr>
          </a:p>
        </p:txBody>
      </p:sp>
      <p:sp>
        <p:nvSpPr>
          <p:cNvPr id="13" name="Rounded Rectangle 12"/>
          <p:cNvSpPr/>
          <p:nvPr/>
        </p:nvSpPr>
        <p:spPr>
          <a:xfrm>
            <a:off x="5362704" y="1236604"/>
            <a:ext cx="1074492" cy="1047480"/>
          </a:xfrm>
          <a:prstGeom prst="roundRect">
            <a:avLst>
              <a:gd name="adj" fmla="val 5424"/>
            </a:avLst>
          </a:prstGeom>
          <a:solidFill>
            <a:schemeClr val="bg1"/>
          </a:solidFill>
          <a:effectLst/>
        </p:spPr>
        <p:txBody>
          <a:bodyPr wrap="square" lIns="182880" tIns="137160" rIns="137160" bIns="137160" rtlCol="0" anchor="b" anchorCtr="0">
            <a:noAutofit/>
          </a:bodyPr>
          <a:lstStyle/>
          <a:p>
            <a:pPr algn="ctr">
              <a:lnSpc>
                <a:spcPct val="90000"/>
              </a:lnSpc>
              <a:spcBef>
                <a:spcPts val="600"/>
              </a:spcBef>
              <a:spcAft>
                <a:spcPts val="0"/>
              </a:spcAft>
            </a:pPr>
            <a:r>
              <a:rPr lang="en-US" sz="900" b="1" dirty="0" smtClean="0">
                <a:solidFill>
                  <a:schemeClr val="tx2"/>
                </a:solidFill>
                <a:latin typeface="+mn-lt"/>
              </a:rPr>
              <a:t>End-to-end </a:t>
            </a:r>
            <a:r>
              <a:rPr lang="en-US" sz="900" b="1" dirty="0">
                <a:solidFill>
                  <a:schemeClr val="tx2"/>
                </a:solidFill>
                <a:latin typeface="+mn-lt"/>
              </a:rPr>
              <a:t>solution </a:t>
            </a:r>
            <a:r>
              <a:rPr lang="en-US" sz="900" b="1" dirty="0" smtClean="0">
                <a:solidFill>
                  <a:schemeClr val="tx2"/>
                </a:solidFill>
                <a:latin typeface="+mn-lt"/>
              </a:rPr>
              <a:t>architectures</a:t>
            </a:r>
            <a:endParaRPr lang="en-US" sz="900" b="1" dirty="0">
              <a:solidFill>
                <a:schemeClr val="tx2"/>
              </a:solidFill>
              <a:latin typeface="+mn-lt"/>
            </a:endParaRPr>
          </a:p>
        </p:txBody>
      </p:sp>
      <p:sp>
        <p:nvSpPr>
          <p:cNvPr id="14" name="Rounded Rectangle 13"/>
          <p:cNvSpPr/>
          <p:nvPr/>
        </p:nvSpPr>
        <p:spPr>
          <a:xfrm>
            <a:off x="6792551" y="1236604"/>
            <a:ext cx="1091382" cy="1054256"/>
          </a:xfrm>
          <a:prstGeom prst="roundRect">
            <a:avLst>
              <a:gd name="adj" fmla="val 6154"/>
            </a:avLst>
          </a:prstGeom>
          <a:solidFill>
            <a:schemeClr val="bg1"/>
          </a:solidFill>
          <a:effectLst/>
        </p:spPr>
        <p:txBody>
          <a:bodyPr wrap="square" lIns="182880" tIns="137160" rIns="137160" bIns="137160" rtlCol="0" anchor="b" anchorCtr="0">
            <a:noAutofit/>
          </a:bodyPr>
          <a:lstStyle/>
          <a:p>
            <a:pPr algn="ctr">
              <a:lnSpc>
                <a:spcPct val="90000"/>
              </a:lnSpc>
              <a:spcBef>
                <a:spcPts val="600"/>
              </a:spcBef>
              <a:spcAft>
                <a:spcPts val="0"/>
              </a:spcAft>
            </a:pPr>
            <a:r>
              <a:rPr lang="en-US" sz="900" b="1" dirty="0" smtClean="0">
                <a:solidFill>
                  <a:schemeClr val="tx2"/>
                </a:solidFill>
                <a:latin typeface="+mn-lt"/>
              </a:rPr>
              <a:t>Global </a:t>
            </a:r>
            <a:r>
              <a:rPr lang="en-US" sz="900" b="1" dirty="0">
                <a:solidFill>
                  <a:schemeClr val="tx2"/>
                </a:solidFill>
                <a:latin typeface="+mn-lt"/>
              </a:rPr>
              <a:t>services </a:t>
            </a:r>
            <a:r>
              <a:rPr lang="en-US" sz="900" b="1" dirty="0" smtClean="0">
                <a:solidFill>
                  <a:schemeClr val="tx2"/>
                </a:solidFill>
                <a:latin typeface="+mn-lt"/>
              </a:rPr>
              <a:t>&amp; support</a:t>
            </a:r>
            <a:endParaRPr lang="en-US" sz="900" b="1" dirty="0">
              <a:solidFill>
                <a:schemeClr val="tx2"/>
              </a:solidFill>
              <a:latin typeface="+mn-lt"/>
            </a:endParaRPr>
          </a:p>
        </p:txBody>
      </p:sp>
      <p:sp>
        <p:nvSpPr>
          <p:cNvPr id="15" name="Rounded Rectangle 14"/>
          <p:cNvSpPr/>
          <p:nvPr/>
        </p:nvSpPr>
        <p:spPr>
          <a:xfrm>
            <a:off x="961843" y="3210805"/>
            <a:ext cx="1102226" cy="1027970"/>
          </a:xfrm>
          <a:prstGeom prst="roundRect">
            <a:avLst>
              <a:gd name="adj" fmla="val 5885"/>
            </a:avLst>
          </a:prstGeom>
          <a:solidFill>
            <a:schemeClr val="tx2"/>
          </a:solidFill>
          <a:ln>
            <a:solidFill>
              <a:schemeClr val="bg1"/>
            </a:solidFill>
          </a:ln>
          <a:effectLst/>
        </p:spPr>
        <p:txBody>
          <a:bodyPr wrap="square" lIns="182880" tIns="137160" rIns="137160" bIns="137160" rtlCol="0" anchor="b" anchorCtr="0">
            <a:noAutofit/>
          </a:bodyPr>
          <a:lstStyle/>
          <a:p>
            <a:pPr algn="ctr">
              <a:lnSpc>
                <a:spcPct val="90000"/>
              </a:lnSpc>
              <a:spcBef>
                <a:spcPts val="600"/>
              </a:spcBef>
              <a:spcAft>
                <a:spcPts val="0"/>
              </a:spcAft>
            </a:pPr>
            <a:r>
              <a:rPr lang="en-US" sz="900" b="1" dirty="0" smtClean="0">
                <a:solidFill>
                  <a:schemeClr val="tx2"/>
                </a:solidFill>
                <a:latin typeface="+mn-lt"/>
              </a:rPr>
              <a:t>Enterprise-class infrastructure</a:t>
            </a:r>
            <a:endParaRPr lang="en-US" sz="900" b="1" dirty="0">
              <a:solidFill>
                <a:schemeClr val="tx2"/>
              </a:solidFill>
              <a:latin typeface="+mn-lt"/>
            </a:endParaRPr>
          </a:p>
        </p:txBody>
      </p:sp>
      <p:sp>
        <p:nvSpPr>
          <p:cNvPr id="16" name="Rounded Rectangle 15"/>
          <p:cNvSpPr/>
          <p:nvPr/>
        </p:nvSpPr>
        <p:spPr>
          <a:xfrm>
            <a:off x="2133543" y="3210805"/>
            <a:ext cx="1126296" cy="1027970"/>
          </a:xfrm>
          <a:prstGeom prst="roundRect">
            <a:avLst>
              <a:gd name="adj" fmla="val 7233"/>
            </a:avLst>
          </a:prstGeom>
          <a:solidFill>
            <a:schemeClr val="tx2"/>
          </a:solidFill>
          <a:ln>
            <a:solidFill>
              <a:schemeClr val="bg1"/>
            </a:solidFill>
          </a:ln>
          <a:effectLst/>
        </p:spPr>
        <p:txBody>
          <a:bodyPr wrap="square" lIns="182880" tIns="137160" rIns="137160" bIns="137160" rtlCol="0" anchor="b" anchorCtr="0">
            <a:noAutofit/>
          </a:bodyPr>
          <a:lstStyle/>
          <a:p>
            <a:pPr algn="ctr">
              <a:lnSpc>
                <a:spcPct val="90000"/>
              </a:lnSpc>
              <a:spcBef>
                <a:spcPts val="600"/>
              </a:spcBef>
              <a:spcAft>
                <a:spcPts val="0"/>
              </a:spcAft>
            </a:pPr>
            <a:r>
              <a:rPr lang="en-US" sz="900" b="1" dirty="0" smtClean="0">
                <a:solidFill>
                  <a:schemeClr val="tx2"/>
                </a:solidFill>
                <a:latin typeface="+mn-lt"/>
              </a:rPr>
              <a:t>Optimized hardware &amp; monitoring</a:t>
            </a:r>
            <a:endParaRPr lang="en-US" sz="900" b="1" dirty="0">
              <a:solidFill>
                <a:schemeClr val="tx2"/>
              </a:solidFill>
              <a:latin typeface="+mn-lt"/>
            </a:endParaRPr>
          </a:p>
        </p:txBody>
      </p:sp>
      <p:sp>
        <p:nvSpPr>
          <p:cNvPr id="17" name="Rounded Rectangle 16"/>
          <p:cNvSpPr/>
          <p:nvPr/>
        </p:nvSpPr>
        <p:spPr>
          <a:xfrm>
            <a:off x="3329315" y="3210805"/>
            <a:ext cx="1095883" cy="1027970"/>
          </a:xfrm>
          <a:prstGeom prst="roundRect">
            <a:avLst>
              <a:gd name="adj" fmla="val 6559"/>
            </a:avLst>
          </a:prstGeom>
          <a:solidFill>
            <a:schemeClr val="tx2"/>
          </a:solidFill>
          <a:ln>
            <a:solidFill>
              <a:schemeClr val="bg1"/>
            </a:solidFill>
          </a:ln>
          <a:effectLst/>
        </p:spPr>
        <p:txBody>
          <a:bodyPr wrap="square" lIns="182880" tIns="137160" rIns="137160" bIns="137160" rtlCol="0" anchor="b" anchorCtr="0">
            <a:noAutofit/>
          </a:bodyPr>
          <a:lstStyle/>
          <a:p>
            <a:pPr algn="ctr">
              <a:lnSpc>
                <a:spcPct val="90000"/>
              </a:lnSpc>
              <a:spcBef>
                <a:spcPts val="600"/>
              </a:spcBef>
              <a:spcAft>
                <a:spcPts val="0"/>
              </a:spcAft>
            </a:pPr>
            <a:r>
              <a:rPr lang="en-US" sz="900" b="1" dirty="0">
                <a:solidFill>
                  <a:schemeClr val="tx2"/>
                </a:solidFill>
                <a:latin typeface="+mn-lt"/>
              </a:rPr>
              <a:t>A</a:t>
            </a:r>
            <a:r>
              <a:rPr lang="en-US" sz="900" b="1" dirty="0" smtClean="0">
                <a:solidFill>
                  <a:schemeClr val="tx2"/>
                </a:solidFill>
                <a:latin typeface="+mn-lt"/>
              </a:rPr>
              <a:t>ppliances &amp; bundled solutions</a:t>
            </a:r>
            <a:endParaRPr lang="en-US" sz="900" b="1" dirty="0">
              <a:solidFill>
                <a:schemeClr val="tx2"/>
              </a:solidFill>
              <a:latin typeface="+mn-lt"/>
            </a:endParaRPr>
          </a:p>
        </p:txBody>
      </p:sp>
      <p:sp>
        <p:nvSpPr>
          <p:cNvPr id="18" name="Rounded Rectangle 17"/>
          <p:cNvSpPr/>
          <p:nvPr/>
        </p:nvSpPr>
        <p:spPr>
          <a:xfrm>
            <a:off x="4494670" y="3210805"/>
            <a:ext cx="1074492" cy="1047480"/>
          </a:xfrm>
          <a:prstGeom prst="roundRect">
            <a:avLst>
              <a:gd name="adj" fmla="val 5424"/>
            </a:avLst>
          </a:prstGeom>
          <a:solidFill>
            <a:schemeClr val="tx2"/>
          </a:solidFill>
          <a:ln>
            <a:solidFill>
              <a:schemeClr val="bg1"/>
            </a:solidFill>
          </a:ln>
          <a:effectLst/>
        </p:spPr>
        <p:txBody>
          <a:bodyPr wrap="square" lIns="182880" tIns="137160" rIns="137160" bIns="137160" rtlCol="0" anchor="b" anchorCtr="0">
            <a:noAutofit/>
          </a:bodyPr>
          <a:lstStyle/>
          <a:p>
            <a:pPr algn="ctr">
              <a:lnSpc>
                <a:spcPct val="90000"/>
              </a:lnSpc>
              <a:spcBef>
                <a:spcPts val="600"/>
              </a:spcBef>
              <a:spcAft>
                <a:spcPts val="0"/>
              </a:spcAft>
            </a:pPr>
            <a:r>
              <a:rPr lang="en-US" sz="900" b="1" dirty="0" smtClean="0">
                <a:solidFill>
                  <a:schemeClr val="tx2"/>
                </a:solidFill>
                <a:latin typeface="+mn-lt"/>
              </a:rPr>
              <a:t>End-to-end </a:t>
            </a:r>
            <a:r>
              <a:rPr lang="en-US" sz="900" b="1" dirty="0">
                <a:solidFill>
                  <a:schemeClr val="tx2"/>
                </a:solidFill>
                <a:latin typeface="+mn-lt"/>
              </a:rPr>
              <a:t>solution </a:t>
            </a:r>
            <a:r>
              <a:rPr lang="en-US" sz="900" b="1" dirty="0" smtClean="0">
                <a:solidFill>
                  <a:schemeClr val="tx2"/>
                </a:solidFill>
                <a:latin typeface="+mn-lt"/>
              </a:rPr>
              <a:t>architectures</a:t>
            </a:r>
            <a:endParaRPr lang="en-US" sz="900" b="1" dirty="0">
              <a:solidFill>
                <a:schemeClr val="tx2"/>
              </a:solidFill>
              <a:latin typeface="+mn-lt"/>
            </a:endParaRPr>
          </a:p>
        </p:txBody>
      </p:sp>
      <p:sp>
        <p:nvSpPr>
          <p:cNvPr id="19" name="Rounded Rectangle 18"/>
          <p:cNvSpPr/>
          <p:nvPr/>
        </p:nvSpPr>
        <p:spPr>
          <a:xfrm>
            <a:off x="5638636" y="3210805"/>
            <a:ext cx="1091382" cy="1054256"/>
          </a:xfrm>
          <a:prstGeom prst="roundRect">
            <a:avLst>
              <a:gd name="adj" fmla="val 6154"/>
            </a:avLst>
          </a:prstGeom>
          <a:solidFill>
            <a:schemeClr val="tx2"/>
          </a:solidFill>
          <a:ln>
            <a:solidFill>
              <a:schemeClr val="bg1"/>
            </a:solidFill>
          </a:ln>
          <a:effectLst/>
        </p:spPr>
        <p:txBody>
          <a:bodyPr wrap="square" lIns="182880" tIns="137160" rIns="137160" bIns="137160" rtlCol="0" anchor="b" anchorCtr="0">
            <a:noAutofit/>
          </a:bodyPr>
          <a:lstStyle/>
          <a:p>
            <a:pPr algn="ctr">
              <a:lnSpc>
                <a:spcPct val="90000"/>
              </a:lnSpc>
              <a:spcBef>
                <a:spcPts val="600"/>
              </a:spcBef>
              <a:spcAft>
                <a:spcPts val="0"/>
              </a:spcAft>
            </a:pPr>
            <a:r>
              <a:rPr lang="en-US" sz="900" b="1" dirty="0" smtClean="0">
                <a:solidFill>
                  <a:schemeClr val="tx2"/>
                </a:solidFill>
                <a:latin typeface="+mn-lt"/>
              </a:rPr>
              <a:t>Global </a:t>
            </a:r>
            <a:r>
              <a:rPr lang="en-US" sz="900" b="1" dirty="0">
                <a:solidFill>
                  <a:schemeClr val="tx2"/>
                </a:solidFill>
                <a:latin typeface="+mn-lt"/>
              </a:rPr>
              <a:t>services </a:t>
            </a:r>
            <a:r>
              <a:rPr lang="en-US" sz="900" b="1" dirty="0" smtClean="0">
                <a:solidFill>
                  <a:schemeClr val="tx2"/>
                </a:solidFill>
                <a:latin typeface="+mn-lt"/>
              </a:rPr>
              <a:t>&amp; support</a:t>
            </a:r>
            <a:endParaRPr lang="en-US" sz="900" b="1" dirty="0">
              <a:solidFill>
                <a:schemeClr val="tx2"/>
              </a:solidFill>
              <a:latin typeface="+mn-lt"/>
            </a:endParaRPr>
          </a:p>
        </p:txBody>
      </p:sp>
      <p:sp>
        <p:nvSpPr>
          <p:cNvPr id="20" name="Rounded Rectangle 19"/>
          <p:cNvSpPr/>
          <p:nvPr/>
        </p:nvSpPr>
        <p:spPr>
          <a:xfrm>
            <a:off x="6799490" y="3210811"/>
            <a:ext cx="1091382" cy="1054256"/>
          </a:xfrm>
          <a:prstGeom prst="roundRect">
            <a:avLst>
              <a:gd name="adj" fmla="val 6154"/>
            </a:avLst>
          </a:prstGeom>
          <a:solidFill>
            <a:schemeClr val="tx2"/>
          </a:solidFill>
          <a:ln>
            <a:solidFill>
              <a:schemeClr val="bg1"/>
            </a:solidFill>
          </a:ln>
          <a:effectLst/>
        </p:spPr>
        <p:txBody>
          <a:bodyPr wrap="square" lIns="182880" tIns="137160" rIns="137160" bIns="137160" rtlCol="0" anchor="b" anchorCtr="0">
            <a:noAutofit/>
          </a:bodyPr>
          <a:lstStyle/>
          <a:p>
            <a:pPr algn="ctr">
              <a:lnSpc>
                <a:spcPct val="90000"/>
              </a:lnSpc>
              <a:spcBef>
                <a:spcPts val="600"/>
              </a:spcBef>
              <a:spcAft>
                <a:spcPts val="0"/>
              </a:spcAft>
            </a:pPr>
            <a:r>
              <a:rPr lang="en-US" sz="900" b="1" dirty="0" smtClean="0">
                <a:solidFill>
                  <a:schemeClr val="tx2"/>
                </a:solidFill>
                <a:latin typeface="+mn-lt"/>
              </a:rPr>
              <a:t>Global </a:t>
            </a:r>
            <a:r>
              <a:rPr lang="en-US" sz="900" b="1" dirty="0">
                <a:solidFill>
                  <a:schemeClr val="tx2"/>
                </a:solidFill>
                <a:latin typeface="+mn-lt"/>
              </a:rPr>
              <a:t>services </a:t>
            </a:r>
            <a:r>
              <a:rPr lang="en-US" sz="900" b="1" dirty="0" smtClean="0">
                <a:solidFill>
                  <a:schemeClr val="tx2"/>
                </a:solidFill>
                <a:latin typeface="+mn-lt"/>
              </a:rPr>
              <a:t>&amp; support</a:t>
            </a:r>
            <a:endParaRPr lang="en-US" sz="900" b="1" dirty="0">
              <a:solidFill>
                <a:schemeClr val="tx2"/>
              </a:solidFill>
              <a:latin typeface="+mn-lt"/>
            </a:endParaRPr>
          </a:p>
        </p:txBody>
      </p:sp>
      <p:pic>
        <p:nvPicPr>
          <p:cNvPr id="21" name="Picture 2" descr="nutanix logo transparent hirez300.old">
            <a:hlinkClick r:id="rId2"/>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1469" y="3622949"/>
            <a:ext cx="1089782" cy="19616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descr="nexenta_notaglogo_ppt_sm.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27425" y="3616975"/>
            <a:ext cx="874413" cy="154479"/>
          </a:xfrm>
          <a:prstGeom prst="rect">
            <a:avLst/>
          </a:prstGeom>
        </p:spPr>
      </p:pic>
      <p:grpSp>
        <p:nvGrpSpPr>
          <p:cNvPr id="23" name="Group 22"/>
          <p:cNvGrpSpPr/>
          <p:nvPr/>
        </p:nvGrpSpPr>
        <p:grpSpPr>
          <a:xfrm>
            <a:off x="2240007" y="3535565"/>
            <a:ext cx="711227" cy="327939"/>
            <a:chOff x="7543800" y="2495550"/>
            <a:chExt cx="1219202" cy="340820"/>
          </a:xfrm>
        </p:grpSpPr>
        <p:pic>
          <p:nvPicPr>
            <p:cNvPr id="24"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543800" y="2495550"/>
              <a:ext cx="317585" cy="27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TextBox 24"/>
            <p:cNvSpPr txBox="1"/>
            <p:nvPr/>
          </p:nvSpPr>
          <p:spPr>
            <a:xfrm>
              <a:off x="7848602" y="2516330"/>
              <a:ext cx="914400" cy="320040"/>
            </a:xfrm>
            <a:prstGeom prst="rect">
              <a:avLst/>
            </a:prstGeom>
            <a:noFill/>
          </p:spPr>
          <p:txBody>
            <a:bodyPr wrap="none" rtlCol="0">
              <a:noAutofit/>
            </a:bodyPr>
            <a:lstStyle/>
            <a:p>
              <a:pPr>
                <a:lnSpc>
                  <a:spcPct val="90000"/>
                </a:lnSpc>
                <a:spcBef>
                  <a:spcPts val="600"/>
                </a:spcBef>
                <a:spcAft>
                  <a:spcPts val="0"/>
                </a:spcAft>
                <a:buClr>
                  <a:schemeClr val="bg1"/>
                </a:buClr>
              </a:pPr>
              <a:r>
                <a:rPr lang="en-US" sz="1400" b="1" dirty="0" smtClean="0">
                  <a:solidFill>
                    <a:schemeClr val="bg2"/>
                  </a:solidFill>
                  <a:latin typeface="+mn-lt"/>
                </a:rPr>
                <a:t>Storage</a:t>
              </a:r>
              <a:br>
                <a:rPr lang="en-US" sz="1400" b="1" dirty="0" smtClean="0">
                  <a:solidFill>
                    <a:schemeClr val="bg2"/>
                  </a:solidFill>
                  <a:latin typeface="+mn-lt"/>
                </a:rPr>
              </a:br>
              <a:r>
                <a:rPr lang="en-US" sz="1400" b="1" dirty="0" smtClean="0">
                  <a:solidFill>
                    <a:schemeClr val="bg2"/>
                  </a:solidFill>
                  <a:latin typeface="+mn-lt"/>
                </a:rPr>
                <a:t>Spaces</a:t>
              </a:r>
            </a:p>
          </p:txBody>
        </p:sp>
      </p:grpSp>
      <p:pic>
        <p:nvPicPr>
          <p:cNvPr id="26" name="Picture 2" descr="http://cloudtimes.org/wp-content/uploads/2012/06/redhat-logo-cloud.jpe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691750" y="3373408"/>
            <a:ext cx="628394" cy="571035"/>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oup 26"/>
          <p:cNvGrpSpPr/>
          <p:nvPr/>
        </p:nvGrpSpPr>
        <p:grpSpPr>
          <a:xfrm>
            <a:off x="5747935" y="3392611"/>
            <a:ext cx="982087" cy="662883"/>
            <a:chOff x="7627974" y="2996296"/>
            <a:chExt cx="914400" cy="552506"/>
          </a:xfrm>
        </p:grpSpPr>
        <p:pic>
          <p:nvPicPr>
            <p:cNvPr id="28" name="Picture 27" descr="vmware">
              <a:hlinkClick r:id="rId7"/>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648549" y="2996296"/>
              <a:ext cx="701867" cy="118846"/>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7627974" y="3228762"/>
              <a:ext cx="914400" cy="320040"/>
            </a:xfrm>
            <a:prstGeom prst="rect">
              <a:avLst/>
            </a:prstGeom>
            <a:noFill/>
          </p:spPr>
          <p:txBody>
            <a:bodyPr wrap="none" rtlCol="0">
              <a:noAutofit/>
            </a:bodyPr>
            <a:lstStyle/>
            <a:p>
              <a:pPr algn="ctr">
                <a:lnSpc>
                  <a:spcPct val="90000"/>
                </a:lnSpc>
                <a:spcBef>
                  <a:spcPts val="600"/>
                </a:spcBef>
                <a:spcAft>
                  <a:spcPts val="0"/>
                </a:spcAft>
                <a:buClr>
                  <a:schemeClr val="bg1"/>
                </a:buClr>
              </a:pPr>
              <a:r>
                <a:rPr lang="en-US" sz="1400" b="1" dirty="0" smtClean="0">
                  <a:solidFill>
                    <a:schemeClr val="bg2"/>
                  </a:solidFill>
                  <a:latin typeface="+mn-lt"/>
                </a:rPr>
                <a:t>VSAN, </a:t>
              </a:r>
            </a:p>
            <a:p>
              <a:pPr algn="ctr">
                <a:lnSpc>
                  <a:spcPct val="90000"/>
                </a:lnSpc>
                <a:spcBef>
                  <a:spcPts val="600"/>
                </a:spcBef>
                <a:spcAft>
                  <a:spcPts val="0"/>
                </a:spcAft>
                <a:buClr>
                  <a:schemeClr val="bg1"/>
                </a:buClr>
              </a:pPr>
              <a:r>
                <a:rPr lang="en-US" sz="1400" b="1" dirty="0" smtClean="0">
                  <a:solidFill>
                    <a:schemeClr val="bg2"/>
                  </a:solidFill>
                  <a:latin typeface="+mn-lt"/>
                </a:rPr>
                <a:t>EVO:RAIL</a:t>
              </a:r>
            </a:p>
          </p:txBody>
        </p:sp>
      </p:grpSp>
      <p:pic>
        <p:nvPicPr>
          <p:cNvPr id="30" name="Picture 29" descr="Ceph_Logo_Standard_RGB_120411_fa.gif"/>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788754" y="3421060"/>
            <a:ext cx="1099534" cy="535718"/>
          </a:xfrm>
          <a:prstGeom prst="rect">
            <a:avLst/>
          </a:prstGeom>
        </p:spPr>
      </p:pic>
      <p:pic>
        <p:nvPicPr>
          <p:cNvPr id="31" name="Picture 30"/>
          <p:cNvPicPr>
            <a:picLocks noChangeAspect="1"/>
          </p:cNvPicPr>
          <p:nvPr/>
        </p:nvPicPr>
        <p:blipFill>
          <a:blip r:embed="rId10" cstate="email">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a:ext>
            </a:extLst>
          </a:blip>
          <a:stretch>
            <a:fillRect/>
          </a:stretch>
        </p:blipFill>
        <p:spPr>
          <a:xfrm>
            <a:off x="4221563" y="1283569"/>
            <a:ext cx="460399" cy="424523"/>
          </a:xfrm>
          <a:prstGeom prst="rect">
            <a:avLst/>
          </a:prstGeom>
        </p:spPr>
      </p:pic>
      <p:pic>
        <p:nvPicPr>
          <p:cNvPr id="32" name="Picture 31"/>
          <p:cNvPicPr>
            <a:picLocks noChangeAspect="1"/>
          </p:cNvPicPr>
          <p:nvPr/>
        </p:nvPicPr>
        <p:blipFill>
          <a:blip r:embed="rId12" cstate="email">
            <a:extLst>
              <a:ext uri="{BEBA8EAE-BF5A-486C-A8C5-ECC9F3942E4B}">
                <a14:imgProps xmlns:a14="http://schemas.microsoft.com/office/drawing/2010/main">
                  <a14:imgLayer r:embed="rId13">
                    <a14:imgEffect>
                      <a14:brightnessContrast bright="100000"/>
                    </a14:imgEffect>
                  </a14:imgLayer>
                </a14:imgProps>
              </a:ext>
              <a:ext uri="{28A0092B-C50C-407E-A947-70E740481C1C}">
                <a14:useLocalDpi xmlns:a14="http://schemas.microsoft.com/office/drawing/2010/main"/>
              </a:ext>
            </a:extLst>
          </a:blip>
          <a:stretch>
            <a:fillRect/>
          </a:stretch>
        </p:blipFill>
        <p:spPr>
          <a:xfrm>
            <a:off x="5749636" y="1298135"/>
            <a:ext cx="311223" cy="395391"/>
          </a:xfrm>
          <a:prstGeom prst="rect">
            <a:avLst/>
          </a:prstGeom>
        </p:spPr>
      </p:pic>
      <p:pic>
        <p:nvPicPr>
          <p:cNvPr id="33" name="Picture 32"/>
          <p:cNvPicPr>
            <a:picLocks noChangeAspect="1"/>
          </p:cNvPicPr>
          <p:nvPr/>
        </p:nvPicPr>
        <p:blipFill>
          <a:blip r:embed="rId14" cstate="email">
            <a:extLst>
              <a:ext uri="{BEBA8EAE-BF5A-486C-A8C5-ECC9F3942E4B}">
                <a14:imgProps xmlns:a14="http://schemas.microsoft.com/office/drawing/2010/main">
                  <a14:imgLayer r:embed="rId15">
                    <a14:imgEffect>
                      <a14:brightnessContrast bright="100000"/>
                    </a14:imgEffect>
                  </a14:imgLayer>
                </a14:imgProps>
              </a:ext>
              <a:ext uri="{28A0092B-C50C-407E-A947-70E740481C1C}">
                <a14:useLocalDpi xmlns:a14="http://schemas.microsoft.com/office/drawing/2010/main"/>
              </a:ext>
            </a:extLst>
          </a:blip>
          <a:stretch>
            <a:fillRect/>
          </a:stretch>
        </p:blipFill>
        <p:spPr>
          <a:xfrm>
            <a:off x="2704143" y="1303821"/>
            <a:ext cx="576477" cy="384016"/>
          </a:xfrm>
          <a:prstGeom prst="rect">
            <a:avLst/>
          </a:prstGeom>
        </p:spPr>
      </p:pic>
      <p:pic>
        <p:nvPicPr>
          <p:cNvPr id="34" name="Picture 33"/>
          <p:cNvPicPr>
            <a:picLocks noChangeAspect="1"/>
          </p:cNvPicPr>
          <p:nvPr/>
        </p:nvPicPr>
        <p:blipFill>
          <a:blip r:embed="rId16" cstate="email">
            <a:extLst>
              <a:ext uri="{BEBA8EAE-BF5A-486C-A8C5-ECC9F3942E4B}">
                <a14:imgProps xmlns:a14="http://schemas.microsoft.com/office/drawing/2010/main">
                  <a14:imgLayer r:embed="rId17">
                    <a14:imgEffect>
                      <a14:brightnessContrast bright="100000"/>
                    </a14:imgEffect>
                  </a14:imgLayer>
                </a14:imgProps>
              </a:ext>
              <a:ext uri="{28A0092B-C50C-407E-A947-70E740481C1C}">
                <a14:useLocalDpi xmlns:a14="http://schemas.microsoft.com/office/drawing/2010/main"/>
              </a:ext>
            </a:extLst>
          </a:blip>
          <a:stretch>
            <a:fillRect/>
          </a:stretch>
        </p:blipFill>
        <p:spPr>
          <a:xfrm>
            <a:off x="1392737" y="1281855"/>
            <a:ext cx="282000" cy="427948"/>
          </a:xfrm>
          <a:prstGeom prst="rect">
            <a:avLst/>
          </a:prstGeom>
        </p:spPr>
      </p:pic>
      <p:pic>
        <p:nvPicPr>
          <p:cNvPr id="35" name="Picture 34"/>
          <p:cNvPicPr>
            <a:picLocks noChangeAspect="1"/>
          </p:cNvPicPr>
          <p:nvPr/>
        </p:nvPicPr>
        <p:blipFill>
          <a:blip r:embed="rId18" cstate="email">
            <a:extLst>
              <a:ext uri="{BEBA8EAE-BF5A-486C-A8C5-ECC9F3942E4B}">
                <a14:imgProps xmlns:a14="http://schemas.microsoft.com/office/drawing/2010/main">
                  <a14:imgLayer r:embed="rId19">
                    <a14:imgEffect>
                      <a14:brightnessContrast bright="100000"/>
                    </a14:imgEffect>
                  </a14:imgLayer>
                </a14:imgProps>
              </a:ext>
              <a:ext uri="{28A0092B-C50C-407E-A947-70E740481C1C}">
                <a14:useLocalDpi xmlns:a14="http://schemas.microsoft.com/office/drawing/2010/main"/>
              </a:ext>
            </a:extLst>
          </a:blip>
          <a:stretch>
            <a:fillRect/>
          </a:stretch>
        </p:blipFill>
        <p:spPr>
          <a:xfrm>
            <a:off x="7035491" y="1196326"/>
            <a:ext cx="619380" cy="599006"/>
          </a:xfrm>
          <a:prstGeom prst="rect">
            <a:avLst/>
          </a:prstGeom>
        </p:spPr>
      </p:pic>
    </p:spTree>
    <p:extLst>
      <p:ext uri="{BB962C8B-B14F-4D97-AF65-F5344CB8AC3E}">
        <p14:creationId xmlns:p14="http://schemas.microsoft.com/office/powerpoint/2010/main" val="778971841"/>
      </p:ext>
    </p:extLst>
  </p:cSld>
  <p:clrMapOvr>
    <a:masterClrMapping/>
  </p:clrMapOvr>
  <p:transition spd="slow">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sz="2100"/>
              <a:t>SDS Series </a:t>
            </a:r>
            <a:r>
              <a:rPr lang="en-US" smtClean="0"/>
              <a:t/>
            </a:r>
            <a:br>
              <a:rPr lang="en-US" smtClean="0"/>
            </a:br>
            <a:r>
              <a:rPr lang="en-US" sz="1800">
                <a:solidFill>
                  <a:schemeClr val="tx1"/>
                </a:solidFill>
              </a:rPr>
              <a:t>Software-defined storage is an emerging paradigm</a:t>
            </a:r>
            <a:endParaRPr lang="en-US" sz="1800" dirty="0">
              <a:solidFill>
                <a:schemeClr val="tx1"/>
              </a:solidFill>
            </a:endParaRPr>
          </a:p>
        </p:txBody>
      </p:sp>
      <p:pic>
        <p:nvPicPr>
          <p:cNvPr id="3" name="Picture 2"/>
          <p:cNvPicPr/>
          <p:nvPr/>
        </p:nvPicPr>
        <p:blipFill>
          <a:blip r:embed="rId2"/>
          <a:stretch>
            <a:fillRect/>
          </a:stretch>
        </p:blipFill>
        <p:spPr>
          <a:xfrm>
            <a:off x="434340" y="0"/>
            <a:ext cx="8401050" cy="5143500"/>
          </a:xfrm>
          <a:prstGeom prst="rect">
            <a:avLst/>
          </a:prstGeom>
        </p:spPr>
      </p:pic>
    </p:spTree>
    <p:extLst>
      <p:ext uri="{BB962C8B-B14F-4D97-AF65-F5344CB8AC3E}">
        <p14:creationId xmlns:p14="http://schemas.microsoft.com/office/powerpoint/2010/main" val="817699846"/>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Evolve storage</a:t>
            </a:r>
            <a:endParaRPr lang="en-US" b="1" dirty="0"/>
          </a:p>
        </p:txBody>
      </p:sp>
      <p:sp>
        <p:nvSpPr>
          <p:cNvPr id="75" name="Oval 74"/>
          <p:cNvSpPr/>
          <p:nvPr/>
        </p:nvSpPr>
        <p:spPr>
          <a:xfrm>
            <a:off x="4456437" y="2860784"/>
            <a:ext cx="181551" cy="181551"/>
          </a:xfrm>
          <a:prstGeom prst="ellipse">
            <a:avLst/>
          </a:prstGeom>
          <a:solidFill>
            <a:schemeClr val="accent1"/>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rgbClr val="FFFFFF"/>
              </a:solidFill>
              <a:latin typeface="Museo Sans For Dell"/>
            </a:endParaRPr>
          </a:p>
        </p:txBody>
      </p:sp>
      <p:cxnSp>
        <p:nvCxnSpPr>
          <p:cNvPr id="76" name="Straight Connector 75"/>
          <p:cNvCxnSpPr>
            <a:stCxn id="86" idx="2"/>
            <a:endCxn id="75" idx="0"/>
          </p:cNvCxnSpPr>
          <p:nvPr/>
        </p:nvCxnSpPr>
        <p:spPr>
          <a:xfrm>
            <a:off x="4544330" y="1851379"/>
            <a:ext cx="2883" cy="1009406"/>
          </a:xfrm>
          <a:prstGeom prst="line">
            <a:avLst/>
          </a:prstGeom>
          <a:ln w="38100">
            <a:solidFill>
              <a:srgbClr val="B7295A"/>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stCxn id="75" idx="3"/>
            <a:endCxn id="81" idx="0"/>
          </p:cNvCxnSpPr>
          <p:nvPr/>
        </p:nvCxnSpPr>
        <p:spPr>
          <a:xfrm flipH="1">
            <a:off x="2649753" y="3015747"/>
            <a:ext cx="1833272" cy="847203"/>
          </a:xfrm>
          <a:prstGeom prst="line">
            <a:avLst/>
          </a:prstGeom>
          <a:ln w="38100">
            <a:solidFill>
              <a:srgbClr val="B7295A"/>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stCxn id="75" idx="5"/>
            <a:endCxn id="84" idx="0"/>
          </p:cNvCxnSpPr>
          <p:nvPr/>
        </p:nvCxnSpPr>
        <p:spPr>
          <a:xfrm>
            <a:off x="4611400" y="3015747"/>
            <a:ext cx="1864784" cy="951041"/>
          </a:xfrm>
          <a:prstGeom prst="line">
            <a:avLst/>
          </a:prstGeom>
          <a:ln w="38100">
            <a:solidFill>
              <a:srgbClr val="B7295A"/>
            </a:solidFill>
          </a:ln>
        </p:spPr>
        <p:style>
          <a:lnRef idx="1">
            <a:schemeClr val="accent1"/>
          </a:lnRef>
          <a:fillRef idx="0">
            <a:schemeClr val="accent1"/>
          </a:fillRef>
          <a:effectRef idx="0">
            <a:schemeClr val="accent1"/>
          </a:effectRef>
          <a:fontRef idx="minor">
            <a:schemeClr val="tx1"/>
          </a:fontRef>
        </p:style>
      </p:cxnSp>
      <p:grpSp>
        <p:nvGrpSpPr>
          <p:cNvPr id="79" name="Legacy"/>
          <p:cNvGrpSpPr/>
          <p:nvPr/>
        </p:nvGrpSpPr>
        <p:grpSpPr>
          <a:xfrm>
            <a:off x="1775103" y="3796693"/>
            <a:ext cx="1865376" cy="612648"/>
            <a:chOff x="1357062" y="4971146"/>
            <a:chExt cx="1865376" cy="816864"/>
          </a:xfrm>
          <a:effectLst/>
        </p:grpSpPr>
        <p:sp>
          <p:nvSpPr>
            <p:cNvPr id="80" name="Rounded Rectangle 79"/>
            <p:cNvSpPr/>
            <p:nvPr/>
          </p:nvSpPr>
          <p:spPr bwMode="gray">
            <a:xfrm>
              <a:off x="1357062" y="4971146"/>
              <a:ext cx="1865376" cy="816864"/>
            </a:xfrm>
            <a:prstGeom prst="roundRect">
              <a:avLst>
                <a:gd name="adj" fmla="val 4993"/>
              </a:avLst>
            </a:prstGeom>
            <a:solidFill>
              <a:srgbClr val="B7295A"/>
            </a:solidFill>
            <a:ln>
              <a:noFill/>
            </a:ln>
            <a:effectLst/>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457200" tIns="137160" rIns="0" bIns="137160" numCol="1" spcCol="1270" anchor="ctr" anchorCtr="0">
              <a:noAutofit/>
            </a:bodyPr>
            <a:lstStyle/>
            <a:p>
              <a:pPr defTabSz="888272" fontAlgn="auto">
                <a:lnSpc>
                  <a:spcPct val="90000"/>
                </a:lnSpc>
                <a:spcBef>
                  <a:spcPts val="200"/>
                </a:spcBef>
                <a:spcAft>
                  <a:spcPts val="0"/>
                </a:spcAft>
              </a:pPr>
              <a:endParaRPr lang="en-US" sz="1400" dirty="0">
                <a:solidFill>
                  <a:srgbClr val="FFFFFF"/>
                </a:solidFill>
              </a:endParaRPr>
            </a:p>
          </p:txBody>
        </p:sp>
        <p:sp>
          <p:nvSpPr>
            <p:cNvPr id="81" name="TextBox 80"/>
            <p:cNvSpPr txBox="1"/>
            <p:nvPr/>
          </p:nvSpPr>
          <p:spPr>
            <a:xfrm>
              <a:off x="1358460" y="5059489"/>
              <a:ext cx="1746504" cy="640175"/>
            </a:xfrm>
            <a:prstGeom prst="rect">
              <a:avLst/>
            </a:prstGeom>
            <a:noFill/>
          </p:spPr>
          <p:txBody>
            <a:bodyPr wrap="square" rtlCol="0">
              <a:spAutoFit/>
            </a:bodyPr>
            <a:lstStyle/>
            <a:p>
              <a:pPr algn="ctr" fontAlgn="auto">
                <a:lnSpc>
                  <a:spcPct val="90000"/>
                </a:lnSpc>
                <a:spcBef>
                  <a:spcPts val="600"/>
                </a:spcBef>
                <a:spcAft>
                  <a:spcPts val="0"/>
                </a:spcAft>
                <a:buClr>
                  <a:srgbClr val="0085C3"/>
                </a:buClr>
              </a:pPr>
              <a:r>
                <a:rPr lang="en-US" sz="1400" b="1" dirty="0" smtClean="0">
                  <a:solidFill>
                    <a:srgbClr val="FFFFFF"/>
                  </a:solidFill>
                  <a:latin typeface="Museo Sans For Dell"/>
                </a:rPr>
                <a:t>Performance- Intensive</a:t>
              </a:r>
              <a:endParaRPr lang="en-US" sz="1400" b="1" dirty="0">
                <a:solidFill>
                  <a:srgbClr val="FFFFFF"/>
                </a:solidFill>
                <a:latin typeface="Museo Sans For Dell"/>
              </a:endParaRPr>
            </a:p>
          </p:txBody>
        </p:sp>
      </p:grpSp>
      <p:grpSp>
        <p:nvGrpSpPr>
          <p:cNvPr id="82" name="Greenfield &amp; Cloud"/>
          <p:cNvGrpSpPr/>
          <p:nvPr/>
        </p:nvGrpSpPr>
        <p:grpSpPr>
          <a:xfrm>
            <a:off x="5543496" y="3805685"/>
            <a:ext cx="1865375" cy="612648"/>
            <a:chOff x="5909818" y="5010346"/>
            <a:chExt cx="1865376" cy="816864"/>
          </a:xfrm>
          <a:effectLst/>
        </p:grpSpPr>
        <p:sp>
          <p:nvSpPr>
            <p:cNvPr id="83" name="Rounded Rectangle 82"/>
            <p:cNvSpPr/>
            <p:nvPr/>
          </p:nvSpPr>
          <p:spPr bwMode="gray">
            <a:xfrm>
              <a:off x="5909818" y="5010346"/>
              <a:ext cx="1865376" cy="816864"/>
            </a:xfrm>
            <a:prstGeom prst="roundRect">
              <a:avLst>
                <a:gd name="adj" fmla="val 4999"/>
              </a:avLst>
            </a:prstGeom>
            <a:solidFill>
              <a:srgbClr val="B7295A"/>
            </a:solidFill>
            <a:ln>
              <a:noFill/>
            </a:ln>
            <a:effectLst/>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457200" tIns="137160" rIns="0" bIns="137160" numCol="1" spcCol="1270" anchor="ctr" anchorCtr="0">
              <a:noAutofit/>
            </a:bodyPr>
            <a:lstStyle/>
            <a:p>
              <a:pPr defTabSz="888272" fontAlgn="auto">
                <a:lnSpc>
                  <a:spcPct val="90000"/>
                </a:lnSpc>
                <a:spcBef>
                  <a:spcPts val="200"/>
                </a:spcBef>
                <a:spcAft>
                  <a:spcPts val="0"/>
                </a:spcAft>
              </a:pPr>
              <a:endParaRPr lang="en-US" sz="1400" dirty="0">
                <a:solidFill>
                  <a:srgbClr val="FFFFFF"/>
                </a:solidFill>
              </a:endParaRPr>
            </a:p>
          </p:txBody>
        </p:sp>
        <p:sp>
          <p:nvSpPr>
            <p:cNvPr id="84" name="TextBox 83"/>
            <p:cNvSpPr txBox="1"/>
            <p:nvPr/>
          </p:nvSpPr>
          <p:spPr>
            <a:xfrm>
              <a:off x="5909818" y="5225150"/>
              <a:ext cx="1865376" cy="381643"/>
            </a:xfrm>
            <a:prstGeom prst="rect">
              <a:avLst/>
            </a:prstGeom>
            <a:noFill/>
          </p:spPr>
          <p:txBody>
            <a:bodyPr wrap="square" rtlCol="0">
              <a:spAutoFit/>
            </a:bodyPr>
            <a:lstStyle/>
            <a:p>
              <a:pPr algn="ctr" fontAlgn="auto">
                <a:lnSpc>
                  <a:spcPct val="90000"/>
                </a:lnSpc>
                <a:spcBef>
                  <a:spcPts val="600"/>
                </a:spcBef>
                <a:spcAft>
                  <a:spcPts val="0"/>
                </a:spcAft>
                <a:buClr>
                  <a:srgbClr val="0085C3"/>
                </a:buClr>
              </a:pPr>
              <a:r>
                <a:rPr lang="en-US" sz="1400" b="1" dirty="0" smtClean="0">
                  <a:solidFill>
                    <a:srgbClr val="FFFFFF"/>
                  </a:solidFill>
                  <a:latin typeface="Museo Sans For Dell"/>
                </a:rPr>
                <a:t>New paradigm</a:t>
              </a:r>
              <a:endParaRPr lang="en-US" sz="1400" b="1" dirty="0">
                <a:solidFill>
                  <a:srgbClr val="FFFFFF"/>
                </a:solidFill>
                <a:latin typeface="Museo Sans For Dell"/>
              </a:endParaRPr>
            </a:p>
          </p:txBody>
        </p:sp>
      </p:grpSp>
      <p:grpSp>
        <p:nvGrpSpPr>
          <p:cNvPr id="85" name="Apps &amp; Hypervisors"/>
          <p:cNvGrpSpPr/>
          <p:nvPr/>
        </p:nvGrpSpPr>
        <p:grpSpPr>
          <a:xfrm>
            <a:off x="3671070" y="1241181"/>
            <a:ext cx="1746504" cy="610201"/>
            <a:chOff x="3640479" y="1248102"/>
            <a:chExt cx="1865024" cy="813601"/>
          </a:xfrm>
          <a:effectLst/>
        </p:grpSpPr>
        <p:sp>
          <p:nvSpPr>
            <p:cNvPr id="86" name="Rounded Rectangle 85"/>
            <p:cNvSpPr/>
            <p:nvPr/>
          </p:nvSpPr>
          <p:spPr bwMode="gray">
            <a:xfrm>
              <a:off x="3640479" y="1248102"/>
              <a:ext cx="1865024" cy="813601"/>
            </a:xfrm>
            <a:prstGeom prst="roundRect">
              <a:avLst>
                <a:gd name="adj" fmla="val 5791"/>
              </a:avLst>
            </a:prstGeom>
            <a:solidFill>
              <a:srgbClr val="B7295A"/>
            </a:solidFill>
            <a:ln>
              <a:noFill/>
            </a:ln>
            <a:effectLst/>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457200" tIns="137160" rIns="0" bIns="137160" numCol="1" spcCol="1270" anchor="ctr" anchorCtr="0">
              <a:noAutofit/>
            </a:bodyPr>
            <a:lstStyle/>
            <a:p>
              <a:pPr defTabSz="888272" fontAlgn="auto">
                <a:lnSpc>
                  <a:spcPct val="90000"/>
                </a:lnSpc>
                <a:spcBef>
                  <a:spcPts val="200"/>
                </a:spcBef>
                <a:spcAft>
                  <a:spcPts val="0"/>
                </a:spcAft>
              </a:pPr>
              <a:endParaRPr lang="en-US" sz="1400" dirty="0">
                <a:solidFill>
                  <a:srgbClr val="FFFFFF"/>
                </a:solidFill>
              </a:endParaRPr>
            </a:p>
          </p:txBody>
        </p:sp>
        <p:sp>
          <p:nvSpPr>
            <p:cNvPr id="87" name="TextBox 86"/>
            <p:cNvSpPr txBox="1"/>
            <p:nvPr/>
          </p:nvSpPr>
          <p:spPr>
            <a:xfrm>
              <a:off x="3741264" y="1313465"/>
              <a:ext cx="1663455" cy="640174"/>
            </a:xfrm>
            <a:prstGeom prst="rect">
              <a:avLst/>
            </a:prstGeom>
            <a:noFill/>
          </p:spPr>
          <p:txBody>
            <a:bodyPr wrap="square" rtlCol="0">
              <a:spAutoFit/>
            </a:bodyPr>
            <a:lstStyle/>
            <a:p>
              <a:pPr algn="ctr" fontAlgn="auto">
                <a:lnSpc>
                  <a:spcPct val="90000"/>
                </a:lnSpc>
                <a:spcBef>
                  <a:spcPts val="600"/>
                </a:spcBef>
                <a:spcAft>
                  <a:spcPts val="0"/>
                </a:spcAft>
                <a:buClr>
                  <a:srgbClr val="0085C3"/>
                </a:buClr>
              </a:pPr>
              <a:r>
                <a:rPr lang="en-US" sz="1400" b="1" dirty="0" smtClean="0">
                  <a:solidFill>
                    <a:srgbClr val="FFFFFF"/>
                  </a:solidFill>
                  <a:latin typeface="Museo Sans For Dell"/>
                </a:rPr>
                <a:t>Hypervisor- based</a:t>
              </a:r>
              <a:endParaRPr lang="en-US" sz="1400" b="1" dirty="0">
                <a:solidFill>
                  <a:srgbClr val="FFFFFF"/>
                </a:solidFill>
                <a:latin typeface="Museo Sans For Dell"/>
              </a:endParaRPr>
            </a:p>
          </p:txBody>
        </p:sp>
      </p:grpSp>
      <p:sp>
        <p:nvSpPr>
          <p:cNvPr id="90" name="TextBox 89"/>
          <p:cNvSpPr txBox="1"/>
          <p:nvPr/>
        </p:nvSpPr>
        <p:spPr>
          <a:xfrm>
            <a:off x="3802159" y="3416220"/>
            <a:ext cx="1490108" cy="424732"/>
          </a:xfrm>
          <a:prstGeom prst="rect">
            <a:avLst/>
          </a:prstGeom>
          <a:noFill/>
        </p:spPr>
        <p:txBody>
          <a:bodyPr wrap="square" rtlCol="0">
            <a:spAutoFit/>
          </a:bodyPr>
          <a:lstStyle/>
          <a:p>
            <a:pPr algn="ctr">
              <a:lnSpc>
                <a:spcPct val="90000"/>
              </a:lnSpc>
              <a:spcBef>
                <a:spcPts val="100"/>
              </a:spcBef>
              <a:spcAft>
                <a:spcPts val="100"/>
              </a:spcAft>
              <a:buClr>
                <a:srgbClr val="0085C3"/>
              </a:buClr>
            </a:pPr>
            <a:r>
              <a:rPr lang="en-US" sz="1200" b="1" dirty="0" smtClean="0">
                <a:solidFill>
                  <a:srgbClr val="444444">
                    <a:lumMod val="60000"/>
                    <a:lumOff val="40000"/>
                  </a:srgbClr>
                </a:solidFill>
                <a:latin typeface="Museo Sans For Dell"/>
              </a:rPr>
              <a:t>Software-   </a:t>
            </a:r>
            <a:r>
              <a:rPr lang="en-US" sz="1200" b="1" dirty="0" smtClean="0">
                <a:solidFill>
                  <a:srgbClr val="444444">
                    <a:lumMod val="60000"/>
                    <a:lumOff val="40000"/>
                  </a:srgbClr>
                </a:solidFill>
                <a:latin typeface="Museo Sans For Dell"/>
              </a:rPr>
              <a:t>defined </a:t>
            </a:r>
            <a:r>
              <a:rPr lang="en-US" sz="1200" b="1" dirty="0" smtClean="0">
                <a:solidFill>
                  <a:srgbClr val="444444">
                    <a:lumMod val="60000"/>
                    <a:lumOff val="40000"/>
                  </a:srgbClr>
                </a:solidFill>
                <a:latin typeface="Museo Sans For Dell"/>
              </a:rPr>
              <a:t>storage</a:t>
            </a:r>
          </a:p>
        </p:txBody>
      </p:sp>
      <p:sp>
        <p:nvSpPr>
          <p:cNvPr id="91" name="Can 90"/>
          <p:cNvSpPr/>
          <p:nvPr/>
        </p:nvSpPr>
        <p:spPr>
          <a:xfrm>
            <a:off x="4187293" y="2459422"/>
            <a:ext cx="714058" cy="887672"/>
          </a:xfrm>
          <a:prstGeom prst="can">
            <a:avLst/>
          </a:prstGeom>
          <a:solidFill>
            <a:schemeClr val="tx2"/>
          </a:solidFill>
          <a:ln w="28575">
            <a:solidFill>
              <a:srgbClr val="B7295A"/>
            </a:solidFill>
          </a:ln>
          <a:effectLst/>
        </p:spPr>
        <p:txBody>
          <a:bodyPr wrap="square" lIns="0" tIns="109893" rIns="0" bIns="109893" rtlCol="0" anchor="ctr">
            <a:noAutofit/>
          </a:bodyPr>
          <a:lstStyle/>
          <a:p>
            <a:pPr algn="ctr">
              <a:lnSpc>
                <a:spcPct val="90000"/>
              </a:lnSpc>
              <a:spcBef>
                <a:spcPts val="481"/>
              </a:spcBef>
              <a:spcAft>
                <a:spcPts val="0"/>
              </a:spcAft>
            </a:pPr>
            <a:endParaRPr lang="en-US" sz="1000" dirty="0">
              <a:solidFill>
                <a:srgbClr val="FFFFFF"/>
              </a:solidFill>
              <a:latin typeface="Museo Sans For Dell"/>
            </a:endParaRPr>
          </a:p>
        </p:txBody>
      </p:sp>
      <p:sp>
        <p:nvSpPr>
          <p:cNvPr id="29" name="TextBox 28"/>
          <p:cNvSpPr txBox="1"/>
          <p:nvPr/>
        </p:nvSpPr>
        <p:spPr>
          <a:xfrm>
            <a:off x="2731108" y="2027816"/>
            <a:ext cx="3626428" cy="276999"/>
          </a:xfrm>
          <a:prstGeom prst="rect">
            <a:avLst/>
          </a:prstGeom>
          <a:solidFill>
            <a:schemeClr val="tx2"/>
          </a:solidFill>
        </p:spPr>
        <p:txBody>
          <a:bodyPr wrap="square" rtlCol="0">
            <a:spAutoFit/>
          </a:bodyPr>
          <a:lstStyle/>
          <a:p>
            <a:pPr algn="ctr"/>
            <a:r>
              <a:rPr lang="en-US" sz="1200" b="1" dirty="0" smtClean="0">
                <a:solidFill>
                  <a:srgbClr val="444444"/>
                </a:solidFill>
                <a:latin typeface="Museo Sans For Dell"/>
              </a:rPr>
              <a:t>Vmware, Microsoft, Open Stack</a:t>
            </a:r>
          </a:p>
        </p:txBody>
      </p:sp>
      <p:sp>
        <p:nvSpPr>
          <p:cNvPr id="30" name="TextBox 29"/>
          <p:cNvSpPr txBox="1"/>
          <p:nvPr/>
        </p:nvSpPr>
        <p:spPr>
          <a:xfrm>
            <a:off x="2242913" y="3342320"/>
            <a:ext cx="1872388" cy="276999"/>
          </a:xfrm>
          <a:prstGeom prst="rect">
            <a:avLst/>
          </a:prstGeom>
          <a:solidFill>
            <a:schemeClr val="tx2"/>
          </a:solidFill>
        </p:spPr>
        <p:txBody>
          <a:bodyPr wrap="square" rtlCol="0">
            <a:spAutoFit/>
          </a:bodyPr>
          <a:lstStyle/>
          <a:p>
            <a:pPr algn="ctr"/>
            <a:r>
              <a:rPr lang="en-US" sz="1200" b="1" dirty="0" smtClean="0">
                <a:solidFill>
                  <a:srgbClr val="444444"/>
                </a:solidFill>
                <a:latin typeface="Museo Sans For Dell"/>
              </a:rPr>
              <a:t>Fluid Cache for SAN</a:t>
            </a:r>
          </a:p>
        </p:txBody>
      </p:sp>
      <p:sp>
        <p:nvSpPr>
          <p:cNvPr id="31" name="TextBox 30"/>
          <p:cNvSpPr txBox="1"/>
          <p:nvPr/>
        </p:nvSpPr>
        <p:spPr>
          <a:xfrm>
            <a:off x="4986014" y="3342320"/>
            <a:ext cx="1276585" cy="276999"/>
          </a:xfrm>
          <a:prstGeom prst="rect">
            <a:avLst/>
          </a:prstGeom>
          <a:solidFill>
            <a:schemeClr val="tx2"/>
          </a:solidFill>
        </p:spPr>
        <p:txBody>
          <a:bodyPr wrap="square" rtlCol="0">
            <a:spAutoFit/>
          </a:bodyPr>
          <a:lstStyle/>
          <a:p>
            <a:pPr algn="ctr"/>
            <a:r>
              <a:rPr lang="en-US" sz="1200" b="1" dirty="0" smtClean="0">
                <a:solidFill>
                  <a:srgbClr val="444444"/>
                </a:solidFill>
                <a:latin typeface="Museo Sans For Dell"/>
              </a:rPr>
              <a:t>X86 Based</a:t>
            </a:r>
          </a:p>
        </p:txBody>
      </p:sp>
      <p:pic>
        <p:nvPicPr>
          <p:cNvPr id="32" name="Picture 31" descr="Home"/>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666718" y="3613041"/>
            <a:ext cx="1358857" cy="24991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3" name="Picture 19" descr="vmware">
            <a:hlinkClick r:id="rId4"/>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904108" y="1099541"/>
            <a:ext cx="1176502" cy="18791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https://encrypted-tbn2.gstatic.com/images?q=tbn:ANd9GcRVXiNd3FK0vVDKpld8LSvWyoWpVy2zoBmbQ26pH1pVSAspLT4vFaDV98E">
            <a:hlinkClick r:id="rId6"/>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904111" y="1424850"/>
            <a:ext cx="1144143" cy="266968"/>
          </a:xfrm>
          <a:prstGeom prst="rect">
            <a:avLst/>
          </a:prstGeom>
          <a:noFill/>
          <a:extLst>
            <a:ext uri="{909E8E84-426E-40DD-AFC4-6F175D3DCCD1}">
              <a14:hiddenFill xmlns:a14="http://schemas.microsoft.com/office/drawing/2010/main">
                <a:solidFill>
                  <a:srgbClr val="FFFFFF"/>
                </a:solidFill>
              </a14:hiddenFill>
            </a:ext>
          </a:extLst>
        </p:spPr>
      </p:pic>
      <p:grpSp>
        <p:nvGrpSpPr>
          <p:cNvPr id="35" name="Group 34"/>
          <p:cNvGrpSpPr/>
          <p:nvPr/>
        </p:nvGrpSpPr>
        <p:grpSpPr>
          <a:xfrm>
            <a:off x="5873033" y="1860204"/>
            <a:ext cx="1040465" cy="375360"/>
            <a:chOff x="6896044" y="3505632"/>
            <a:chExt cx="1987233" cy="620422"/>
          </a:xfrm>
        </p:grpSpPr>
        <p:pic>
          <p:nvPicPr>
            <p:cNvPr id="36" name="Picture 35" descr="Ceph_Logo_Standard_RGB_120411_fa.gif"/>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783743" y="3567910"/>
              <a:ext cx="1099534" cy="535717"/>
            </a:xfrm>
            <a:prstGeom prst="rect">
              <a:avLst/>
            </a:prstGeom>
          </p:spPr>
        </p:pic>
        <p:pic>
          <p:nvPicPr>
            <p:cNvPr id="37" name="Picture 2" descr="http://cloudtimes.org/wp-content/uploads/2012/06/redhat-logo-cloud.jpe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896044" y="3505632"/>
              <a:ext cx="829484" cy="62042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Group 37"/>
          <p:cNvGrpSpPr/>
          <p:nvPr/>
        </p:nvGrpSpPr>
        <p:grpSpPr>
          <a:xfrm>
            <a:off x="7631938" y="3940965"/>
            <a:ext cx="1447800" cy="546543"/>
            <a:chOff x="771696" y="577407"/>
            <a:chExt cx="1447800" cy="546543"/>
          </a:xfrm>
        </p:grpSpPr>
        <p:pic>
          <p:nvPicPr>
            <p:cNvPr id="49" name="Picture 48"/>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a:stretch/>
          </p:blipFill>
          <p:spPr bwMode="auto">
            <a:xfrm>
              <a:off x="882186" y="941889"/>
              <a:ext cx="1337310" cy="18206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TextBox 49"/>
            <p:cNvSpPr txBox="1"/>
            <p:nvPr/>
          </p:nvSpPr>
          <p:spPr>
            <a:xfrm>
              <a:off x="771696" y="577407"/>
              <a:ext cx="1447800" cy="286468"/>
            </a:xfrm>
            <a:prstGeom prst="rect">
              <a:avLst/>
            </a:prstGeom>
            <a:noFill/>
          </p:spPr>
          <p:txBody>
            <a:bodyPr wrap="square" rtlCol="0">
              <a:noAutofit/>
            </a:bodyPr>
            <a:lstStyle/>
            <a:p>
              <a:pPr>
                <a:lnSpc>
                  <a:spcPct val="90000"/>
                </a:lnSpc>
                <a:spcBef>
                  <a:spcPts val="0"/>
                </a:spcBef>
                <a:spcAft>
                  <a:spcPts val="0"/>
                </a:spcAft>
                <a:buClr>
                  <a:schemeClr val="bg1"/>
                </a:buClr>
              </a:pPr>
              <a:r>
                <a:rPr lang="en-US" sz="1800" b="1" dirty="0" smtClean="0">
                  <a:solidFill>
                    <a:schemeClr val="bg1"/>
                  </a:solidFill>
                  <a:latin typeface="+mn-lt"/>
                </a:rPr>
                <a:t>Dell XC </a:t>
              </a:r>
              <a:r>
                <a:rPr lang="en-US" sz="1000" dirty="0" smtClean="0">
                  <a:latin typeface="+mn-lt"/>
                </a:rPr>
                <a:t>powered by</a:t>
              </a:r>
            </a:p>
          </p:txBody>
        </p:sp>
      </p:grpSp>
      <p:pic>
        <p:nvPicPr>
          <p:cNvPr id="39" name="Picture 38" descr="dell_blue_lrg_logo.png"/>
          <p:cNvPicPr>
            <a:picLocks noChangeAspect="1"/>
          </p:cNvPicPr>
          <p:nvPr/>
        </p:nvPicPr>
        <p:blipFill>
          <a:blip r:embed="rId11" cstate="screen"/>
          <a:stretch>
            <a:fillRect/>
          </a:stretch>
        </p:blipFill>
        <p:spPr>
          <a:xfrm>
            <a:off x="4311767" y="2741051"/>
            <a:ext cx="465109" cy="411481"/>
          </a:xfrm>
          <a:prstGeom prst="rect">
            <a:avLst/>
          </a:prstGeom>
        </p:spPr>
      </p:pic>
    </p:spTree>
    <p:extLst>
      <p:ext uri="{BB962C8B-B14F-4D97-AF65-F5344CB8AC3E}">
        <p14:creationId xmlns:p14="http://schemas.microsoft.com/office/powerpoint/2010/main" val="2259970190"/>
      </p:ext>
    </p:extLst>
  </p:cSld>
  <p:clrMapOvr>
    <a:masterClrMapping/>
  </p:clrMapOvr>
  <p:transition spd="slow">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32" descr="http://superwebapps.dk/wp-content/uploads/restful-api1.jpg"/>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30433" y="3431228"/>
            <a:ext cx="1259154" cy="63047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C:\Users\art_fewell\AppData\Local\Microsoft\Windows\Temporary Internet Files\Content.Outlook\79CUXI2V\AFC_Software_Box_022414_v2 (5).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79324" y="3816734"/>
            <a:ext cx="658044" cy="69138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Autofit/>
          </a:bodyPr>
          <a:lstStyle/>
          <a:p>
            <a:r>
              <a:rPr lang="en-US" b="1" dirty="0" smtClean="0"/>
              <a:t>Choose</a:t>
            </a:r>
            <a:r>
              <a:rPr lang="en-US" dirty="0" smtClean="0"/>
              <a:t> your software-defined networking approach</a:t>
            </a:r>
            <a:endParaRPr lang="en-US" dirty="0"/>
          </a:p>
        </p:txBody>
      </p:sp>
      <p:cxnSp>
        <p:nvCxnSpPr>
          <p:cNvPr id="7" name="Straight Connector 6"/>
          <p:cNvCxnSpPr/>
          <p:nvPr/>
        </p:nvCxnSpPr>
        <p:spPr>
          <a:xfrm>
            <a:off x="4598333" y="1516068"/>
            <a:ext cx="0" cy="118963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855918" y="1524206"/>
            <a:ext cx="3626428" cy="230832"/>
          </a:xfrm>
          <a:prstGeom prst="rect">
            <a:avLst/>
          </a:prstGeom>
          <a:solidFill>
            <a:schemeClr val="tx2"/>
          </a:solidFill>
        </p:spPr>
        <p:txBody>
          <a:bodyPr wrap="square" rtlCol="0">
            <a:spAutoFit/>
          </a:bodyPr>
          <a:lstStyle/>
          <a:p>
            <a:pPr algn="ctr"/>
            <a:r>
              <a:rPr lang="en-US" sz="900" b="1" dirty="0" smtClean="0">
                <a:solidFill>
                  <a:srgbClr val="444444"/>
                </a:solidFill>
                <a:latin typeface="Museo Sans For Dell"/>
              </a:rPr>
              <a:t>Vmware, Microsoft, Open Stack</a:t>
            </a:r>
          </a:p>
        </p:txBody>
      </p:sp>
      <p:cxnSp>
        <p:nvCxnSpPr>
          <p:cNvPr id="9" name="Straight Connector 8"/>
          <p:cNvCxnSpPr/>
          <p:nvPr/>
        </p:nvCxnSpPr>
        <p:spPr>
          <a:xfrm flipH="1">
            <a:off x="1947004" y="2953882"/>
            <a:ext cx="1770444" cy="90912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40805" y="3183368"/>
            <a:ext cx="2767762" cy="369332"/>
          </a:xfrm>
          <a:prstGeom prst="rect">
            <a:avLst/>
          </a:prstGeom>
          <a:solidFill>
            <a:schemeClr val="tx2"/>
          </a:solidFill>
        </p:spPr>
        <p:txBody>
          <a:bodyPr wrap="square" rtlCol="0">
            <a:spAutoFit/>
          </a:bodyPr>
          <a:lstStyle/>
          <a:p>
            <a:pPr algn="ctr"/>
            <a:r>
              <a:rPr lang="en-US" sz="900" b="1" dirty="0" smtClean="0">
                <a:solidFill>
                  <a:srgbClr val="444444"/>
                </a:solidFill>
                <a:latin typeface="Museo Sans For Dell"/>
              </a:rPr>
              <a:t>TCL, Perl &amp; Python scripting</a:t>
            </a:r>
          </a:p>
          <a:p>
            <a:pPr algn="ctr"/>
            <a:r>
              <a:rPr lang="en-US" sz="900" b="1" dirty="0" smtClean="0">
                <a:solidFill>
                  <a:srgbClr val="444444"/>
                </a:solidFill>
                <a:latin typeface="Museo Sans For Dell"/>
              </a:rPr>
              <a:t>REST-API, XML, OMI, Puppet, Chef </a:t>
            </a:r>
          </a:p>
        </p:txBody>
      </p:sp>
      <p:sp>
        <p:nvSpPr>
          <p:cNvPr id="11" name="Rounded Rectangle 10"/>
          <p:cNvSpPr/>
          <p:nvPr/>
        </p:nvSpPr>
        <p:spPr bwMode="gray">
          <a:xfrm>
            <a:off x="1002438" y="3834298"/>
            <a:ext cx="2468880" cy="515534"/>
          </a:xfrm>
          <a:prstGeom prst="roundRect">
            <a:avLst>
              <a:gd name="adj" fmla="val 4993"/>
            </a:avLst>
          </a:prstGeom>
          <a:solidFill>
            <a:schemeClr val="bg2"/>
          </a:solidFill>
          <a:ln>
            <a:noFill/>
          </a:ln>
          <a:effectLst/>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457200" tIns="137160" rIns="0" bIns="137160" numCol="1" spcCol="1270" anchor="ctr" anchorCtr="0">
            <a:noAutofit/>
          </a:bodyPr>
          <a:lstStyle/>
          <a:p>
            <a:pPr defTabSz="889000" fontAlgn="auto">
              <a:lnSpc>
                <a:spcPct val="90000"/>
              </a:lnSpc>
              <a:spcBef>
                <a:spcPts val="200"/>
              </a:spcBef>
              <a:spcAft>
                <a:spcPts val="0"/>
              </a:spcAft>
            </a:pPr>
            <a:endParaRPr lang="en-US" sz="1800" dirty="0">
              <a:solidFill>
                <a:srgbClr val="FFFFFF"/>
              </a:solidFill>
              <a:latin typeface="Museo For Dell"/>
            </a:endParaRPr>
          </a:p>
        </p:txBody>
      </p:sp>
      <p:sp>
        <p:nvSpPr>
          <p:cNvPr id="12" name="TextBox 11"/>
          <p:cNvSpPr txBox="1"/>
          <p:nvPr/>
        </p:nvSpPr>
        <p:spPr>
          <a:xfrm>
            <a:off x="1002960" y="3835189"/>
            <a:ext cx="2468880" cy="535531"/>
          </a:xfrm>
          <a:prstGeom prst="rect">
            <a:avLst/>
          </a:prstGeom>
          <a:noFill/>
        </p:spPr>
        <p:txBody>
          <a:bodyPr wrap="square" rtlCol="0">
            <a:spAutoFit/>
          </a:bodyPr>
          <a:lstStyle/>
          <a:p>
            <a:pPr algn="ctr">
              <a:lnSpc>
                <a:spcPct val="90000"/>
              </a:lnSpc>
              <a:spcBef>
                <a:spcPts val="600"/>
              </a:spcBef>
              <a:spcAft>
                <a:spcPts val="0"/>
              </a:spcAft>
              <a:buClr>
                <a:srgbClr val="0085C3"/>
              </a:buClr>
            </a:pPr>
            <a:r>
              <a:rPr lang="en-US" sz="1600" b="1" dirty="0" smtClean="0">
                <a:solidFill>
                  <a:srgbClr val="FFFFFF"/>
                </a:solidFill>
                <a:latin typeface="Museo Sans For Dell"/>
              </a:rPr>
              <a:t>Programmable Solutions</a:t>
            </a:r>
          </a:p>
        </p:txBody>
      </p:sp>
      <p:sp>
        <p:nvSpPr>
          <p:cNvPr id="13" name="Rounded Rectangle 12"/>
          <p:cNvSpPr/>
          <p:nvPr/>
        </p:nvSpPr>
        <p:spPr bwMode="gray">
          <a:xfrm>
            <a:off x="3286966" y="1024123"/>
            <a:ext cx="2660814" cy="515534"/>
          </a:xfrm>
          <a:prstGeom prst="roundRect">
            <a:avLst>
              <a:gd name="adj" fmla="val 5791"/>
            </a:avLst>
          </a:prstGeom>
          <a:solidFill>
            <a:schemeClr val="accent3"/>
          </a:solidFill>
          <a:ln>
            <a:noFill/>
          </a:ln>
          <a:effectLst/>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457200" tIns="137160" rIns="0" bIns="137160" numCol="1" spcCol="1270" anchor="ctr" anchorCtr="0">
            <a:noAutofit/>
          </a:bodyPr>
          <a:lstStyle/>
          <a:p>
            <a:pPr defTabSz="889000" fontAlgn="auto">
              <a:lnSpc>
                <a:spcPct val="90000"/>
              </a:lnSpc>
              <a:spcBef>
                <a:spcPts val="200"/>
              </a:spcBef>
              <a:spcAft>
                <a:spcPts val="0"/>
              </a:spcAft>
            </a:pPr>
            <a:endParaRPr lang="en-US" sz="1800" dirty="0">
              <a:solidFill>
                <a:srgbClr val="FFFFFF"/>
              </a:solidFill>
              <a:latin typeface="Museo For Dell"/>
            </a:endParaRPr>
          </a:p>
        </p:txBody>
      </p:sp>
      <p:sp>
        <p:nvSpPr>
          <p:cNvPr id="14" name="TextBox 13"/>
          <p:cNvSpPr txBox="1"/>
          <p:nvPr/>
        </p:nvSpPr>
        <p:spPr>
          <a:xfrm>
            <a:off x="3338442" y="1024123"/>
            <a:ext cx="2557862" cy="535531"/>
          </a:xfrm>
          <a:prstGeom prst="rect">
            <a:avLst/>
          </a:prstGeom>
          <a:noFill/>
        </p:spPr>
        <p:txBody>
          <a:bodyPr wrap="square" lIns="0" rIns="0" rtlCol="0">
            <a:spAutoFit/>
          </a:bodyPr>
          <a:lstStyle/>
          <a:p>
            <a:pPr algn="ctr">
              <a:lnSpc>
                <a:spcPct val="90000"/>
              </a:lnSpc>
              <a:spcBef>
                <a:spcPts val="600"/>
              </a:spcBef>
              <a:spcAft>
                <a:spcPts val="0"/>
              </a:spcAft>
              <a:buClr>
                <a:srgbClr val="0085C3"/>
              </a:buClr>
            </a:pPr>
            <a:r>
              <a:rPr lang="en-US" sz="1600" b="1" dirty="0" smtClean="0">
                <a:solidFill>
                  <a:srgbClr val="FFFFFF"/>
                </a:solidFill>
                <a:latin typeface="Museo Sans For Dell"/>
              </a:rPr>
              <a:t>Overlay /Hypervisor</a:t>
            </a:r>
            <a:br>
              <a:rPr lang="en-US" sz="1600" b="1" dirty="0" smtClean="0">
                <a:solidFill>
                  <a:srgbClr val="FFFFFF"/>
                </a:solidFill>
                <a:latin typeface="Museo Sans For Dell"/>
              </a:rPr>
            </a:br>
            <a:r>
              <a:rPr lang="en-US" sz="1600" b="1" dirty="0" smtClean="0">
                <a:solidFill>
                  <a:srgbClr val="FFFFFF"/>
                </a:solidFill>
                <a:latin typeface="Museo Sans For Dell"/>
              </a:rPr>
              <a:t>Solutions</a:t>
            </a:r>
          </a:p>
        </p:txBody>
      </p:sp>
      <p:cxnSp>
        <p:nvCxnSpPr>
          <p:cNvPr id="15" name="Straight Connector 14"/>
          <p:cNvCxnSpPr/>
          <p:nvPr/>
        </p:nvCxnSpPr>
        <p:spPr>
          <a:xfrm>
            <a:off x="5502180" y="2977126"/>
            <a:ext cx="1770444" cy="90912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986014" y="3183368"/>
            <a:ext cx="3632721" cy="369332"/>
          </a:xfrm>
          <a:prstGeom prst="rect">
            <a:avLst/>
          </a:prstGeom>
          <a:solidFill>
            <a:schemeClr val="tx2"/>
          </a:solidFill>
        </p:spPr>
        <p:txBody>
          <a:bodyPr wrap="square" rtlCol="0">
            <a:spAutoFit/>
          </a:bodyPr>
          <a:lstStyle/>
          <a:p>
            <a:pPr algn="ctr"/>
            <a:r>
              <a:rPr lang="en-US" sz="900" b="1" dirty="0" smtClean="0">
                <a:solidFill>
                  <a:srgbClr val="444444"/>
                </a:solidFill>
                <a:latin typeface="Museo Sans For Dell"/>
              </a:rPr>
              <a:t>SDN Controllers </a:t>
            </a:r>
          </a:p>
          <a:p>
            <a:pPr algn="ctr"/>
            <a:r>
              <a:rPr lang="en-US" sz="900" b="1" dirty="0" smtClean="0">
                <a:solidFill>
                  <a:srgbClr val="444444"/>
                </a:solidFill>
                <a:latin typeface="Museo Sans For Dell"/>
              </a:rPr>
              <a:t>Open Standards, Open Source </a:t>
            </a:r>
          </a:p>
        </p:txBody>
      </p:sp>
      <p:grpSp>
        <p:nvGrpSpPr>
          <p:cNvPr id="18" name="Group 17"/>
          <p:cNvGrpSpPr/>
          <p:nvPr/>
        </p:nvGrpSpPr>
        <p:grpSpPr>
          <a:xfrm>
            <a:off x="3586266" y="3069049"/>
            <a:ext cx="2036617" cy="480131"/>
            <a:chOff x="3667911" y="4156938"/>
            <a:chExt cx="1937509" cy="423818"/>
          </a:xfrm>
        </p:grpSpPr>
        <p:sp>
          <p:nvSpPr>
            <p:cNvPr id="19" name="Rounded Rectangle 18"/>
            <p:cNvSpPr/>
            <p:nvPr/>
          </p:nvSpPr>
          <p:spPr bwMode="gray">
            <a:xfrm>
              <a:off x="3667911" y="4168458"/>
              <a:ext cx="1937509" cy="412297"/>
            </a:xfrm>
            <a:prstGeom prst="roundRect">
              <a:avLst>
                <a:gd name="adj" fmla="val 5791"/>
              </a:avLst>
            </a:prstGeom>
            <a:solidFill>
              <a:schemeClr val="tx2"/>
            </a:solidFill>
            <a:ln w="19050">
              <a:solidFill>
                <a:schemeClr val="bg1"/>
              </a:solidFill>
            </a:ln>
            <a:effectLst/>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457200" tIns="137160" rIns="0" bIns="137160" numCol="1" spcCol="1270" anchor="ctr" anchorCtr="0">
              <a:noAutofit/>
            </a:bodyPr>
            <a:lstStyle/>
            <a:p>
              <a:pPr defTabSz="889000" fontAlgn="auto">
                <a:lnSpc>
                  <a:spcPct val="90000"/>
                </a:lnSpc>
                <a:spcBef>
                  <a:spcPts val="200"/>
                </a:spcBef>
                <a:spcAft>
                  <a:spcPts val="0"/>
                </a:spcAft>
              </a:pPr>
              <a:endParaRPr lang="en-US" sz="1800" dirty="0">
                <a:solidFill>
                  <a:srgbClr val="FFFFFF"/>
                </a:solidFill>
                <a:latin typeface="Museo For Dell"/>
              </a:endParaRPr>
            </a:p>
          </p:txBody>
        </p:sp>
        <p:sp>
          <p:nvSpPr>
            <p:cNvPr id="20" name="TextBox 19"/>
            <p:cNvSpPr txBox="1"/>
            <p:nvPr/>
          </p:nvSpPr>
          <p:spPr>
            <a:xfrm>
              <a:off x="3717310" y="4156938"/>
              <a:ext cx="1863063" cy="423818"/>
            </a:xfrm>
            <a:prstGeom prst="rect">
              <a:avLst/>
            </a:prstGeom>
            <a:noFill/>
          </p:spPr>
          <p:txBody>
            <a:bodyPr wrap="square" rtlCol="0">
              <a:spAutoFit/>
            </a:bodyPr>
            <a:lstStyle/>
            <a:p>
              <a:pPr algn="ctr">
                <a:lnSpc>
                  <a:spcPct val="90000"/>
                </a:lnSpc>
                <a:spcBef>
                  <a:spcPts val="600"/>
                </a:spcBef>
                <a:spcAft>
                  <a:spcPts val="0"/>
                </a:spcAft>
                <a:buClr>
                  <a:srgbClr val="0085C3"/>
                </a:buClr>
              </a:pPr>
              <a:r>
                <a:rPr lang="en-US" sz="1400" b="1" dirty="0" smtClean="0">
                  <a:solidFill>
                    <a:srgbClr val="0085C3"/>
                  </a:solidFill>
                  <a:latin typeface="Museo Sans For Dell"/>
                </a:rPr>
                <a:t>Software-Defined Networks</a:t>
              </a:r>
            </a:p>
          </p:txBody>
        </p:sp>
      </p:grpSp>
      <p:sp>
        <p:nvSpPr>
          <p:cNvPr id="41" name="Freeform 20"/>
          <p:cNvSpPr>
            <a:spLocks/>
          </p:cNvSpPr>
          <p:nvPr/>
        </p:nvSpPr>
        <p:spPr bwMode="auto">
          <a:xfrm>
            <a:off x="3812164" y="2110886"/>
            <a:ext cx="1454611" cy="873328"/>
          </a:xfrm>
          <a:custGeom>
            <a:avLst/>
            <a:gdLst>
              <a:gd name="T0" fmla="*/ 2238 w 2238"/>
              <a:gd name="T1" fmla="*/ 915 h 1351"/>
              <a:gd name="T2" fmla="*/ 1963 w 2238"/>
              <a:gd name="T3" fmla="*/ 512 h 1351"/>
              <a:gd name="T4" fmla="*/ 1439 w 2238"/>
              <a:gd name="T5" fmla="*/ 0 h 1351"/>
              <a:gd name="T6" fmla="*/ 918 w 2238"/>
              <a:gd name="T7" fmla="*/ 463 h 1351"/>
              <a:gd name="T8" fmla="*/ 761 w 2238"/>
              <a:gd name="T9" fmla="*/ 417 h 1351"/>
              <a:gd name="T10" fmla="*/ 464 w 2238"/>
              <a:gd name="T11" fmla="*/ 714 h 1351"/>
              <a:gd name="T12" fmla="*/ 466 w 2238"/>
              <a:gd name="T13" fmla="*/ 750 h 1351"/>
              <a:gd name="T14" fmla="*/ 318 w 2238"/>
              <a:gd name="T15" fmla="*/ 714 h 1351"/>
              <a:gd name="T16" fmla="*/ 0 w 2238"/>
              <a:gd name="T17" fmla="*/ 1033 h 1351"/>
              <a:gd name="T18" fmla="*/ 272 w 2238"/>
              <a:gd name="T19" fmla="*/ 1348 h 1351"/>
              <a:gd name="T20" fmla="*/ 310 w 2238"/>
              <a:gd name="T21" fmla="*/ 1351 h 1351"/>
              <a:gd name="T22" fmla="*/ 1813 w 2238"/>
              <a:gd name="T23" fmla="*/ 1351 h 1351"/>
              <a:gd name="T24" fmla="*/ 1870 w 2238"/>
              <a:gd name="T25" fmla="*/ 1347 h 1351"/>
              <a:gd name="T26" fmla="*/ 2238 w 2238"/>
              <a:gd name="T27" fmla="*/ 915 h 1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38" h="1351">
                <a:moveTo>
                  <a:pt x="2238" y="915"/>
                </a:moveTo>
                <a:cubicBezTo>
                  <a:pt x="2238" y="732"/>
                  <a:pt x="2124" y="575"/>
                  <a:pt x="1963" y="512"/>
                </a:cubicBezTo>
                <a:cubicBezTo>
                  <a:pt x="1957" y="228"/>
                  <a:pt x="1724" y="0"/>
                  <a:pt x="1439" y="0"/>
                </a:cubicBezTo>
                <a:cubicBezTo>
                  <a:pt x="1170" y="0"/>
                  <a:pt x="949" y="202"/>
                  <a:pt x="918" y="463"/>
                </a:cubicBezTo>
                <a:cubicBezTo>
                  <a:pt x="872" y="434"/>
                  <a:pt x="818" y="417"/>
                  <a:pt x="761" y="417"/>
                </a:cubicBezTo>
                <a:cubicBezTo>
                  <a:pt x="597" y="417"/>
                  <a:pt x="464" y="550"/>
                  <a:pt x="464" y="714"/>
                </a:cubicBezTo>
                <a:cubicBezTo>
                  <a:pt x="464" y="726"/>
                  <a:pt x="465" y="738"/>
                  <a:pt x="466" y="750"/>
                </a:cubicBezTo>
                <a:cubicBezTo>
                  <a:pt x="422" y="727"/>
                  <a:pt x="372" y="714"/>
                  <a:pt x="318" y="714"/>
                </a:cubicBezTo>
                <a:cubicBezTo>
                  <a:pt x="143" y="714"/>
                  <a:pt x="0" y="857"/>
                  <a:pt x="0" y="1033"/>
                </a:cubicBezTo>
                <a:cubicBezTo>
                  <a:pt x="0" y="1193"/>
                  <a:pt x="118" y="1325"/>
                  <a:pt x="272" y="1348"/>
                </a:cubicBezTo>
                <a:cubicBezTo>
                  <a:pt x="285" y="1350"/>
                  <a:pt x="297" y="1351"/>
                  <a:pt x="310" y="1351"/>
                </a:cubicBezTo>
                <a:lnTo>
                  <a:pt x="1813" y="1351"/>
                </a:lnTo>
                <a:cubicBezTo>
                  <a:pt x="1830" y="1351"/>
                  <a:pt x="1855" y="1351"/>
                  <a:pt x="1870" y="1347"/>
                </a:cubicBezTo>
                <a:cubicBezTo>
                  <a:pt x="2083" y="1319"/>
                  <a:pt x="2238" y="1136"/>
                  <a:pt x="2238" y="915"/>
                </a:cubicBezTo>
                <a:close/>
              </a:path>
            </a:pathLst>
          </a:custGeom>
          <a:solidFill>
            <a:schemeClr val="tx1"/>
          </a:solidFill>
          <a:ln w="28575">
            <a:solidFill>
              <a:schemeClr val="bg1"/>
            </a:solidFill>
          </a:ln>
          <a:extLst/>
        </p:spPr>
        <p:txBody>
          <a:bodyPr vert="horz" wrap="square" lIns="91440" tIns="45720" rIns="91440" bIns="45720" numCol="1" anchor="t" anchorCtr="0" compatLnSpc="1">
            <a:prstTxWarp prst="textNoShape">
              <a:avLst/>
            </a:prstTxWarp>
          </a:bodyPr>
          <a:lstStyle/>
          <a:p>
            <a:endParaRPr lang="en-US" sz="1400">
              <a:solidFill>
                <a:schemeClr val="bg2"/>
              </a:solidFill>
              <a:latin typeface="Museo Sans For Dell"/>
            </a:endParaRPr>
          </a:p>
        </p:txBody>
      </p:sp>
      <p:sp>
        <p:nvSpPr>
          <p:cNvPr id="21" name="Rounded Rectangle 20"/>
          <p:cNvSpPr/>
          <p:nvPr/>
        </p:nvSpPr>
        <p:spPr bwMode="gray">
          <a:xfrm>
            <a:off x="5797469" y="3834298"/>
            <a:ext cx="2468880" cy="515534"/>
          </a:xfrm>
          <a:prstGeom prst="roundRect">
            <a:avLst>
              <a:gd name="adj" fmla="val 4993"/>
            </a:avLst>
          </a:prstGeom>
          <a:solidFill>
            <a:schemeClr val="accent4"/>
          </a:solidFill>
          <a:ln>
            <a:noFill/>
          </a:ln>
          <a:effectLst/>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457200" tIns="137160" rIns="0" bIns="137160" numCol="1" spcCol="1270" anchor="ctr" anchorCtr="0">
            <a:noAutofit/>
          </a:bodyPr>
          <a:lstStyle/>
          <a:p>
            <a:pPr defTabSz="889000" fontAlgn="auto">
              <a:lnSpc>
                <a:spcPct val="90000"/>
              </a:lnSpc>
              <a:spcBef>
                <a:spcPts val="200"/>
              </a:spcBef>
              <a:spcAft>
                <a:spcPts val="0"/>
              </a:spcAft>
            </a:pPr>
            <a:endParaRPr lang="en-US" sz="1800" dirty="0">
              <a:solidFill>
                <a:srgbClr val="FFFFFF"/>
              </a:solidFill>
              <a:latin typeface="Museo For Dell"/>
            </a:endParaRPr>
          </a:p>
        </p:txBody>
      </p:sp>
      <p:sp>
        <p:nvSpPr>
          <p:cNvPr id="22" name="TextBox 21"/>
          <p:cNvSpPr txBox="1"/>
          <p:nvPr/>
        </p:nvSpPr>
        <p:spPr>
          <a:xfrm>
            <a:off x="5819752" y="3841139"/>
            <a:ext cx="2446603" cy="535531"/>
          </a:xfrm>
          <a:prstGeom prst="rect">
            <a:avLst/>
          </a:prstGeom>
          <a:noFill/>
        </p:spPr>
        <p:txBody>
          <a:bodyPr wrap="square" rtlCol="0">
            <a:spAutoFit/>
          </a:bodyPr>
          <a:lstStyle/>
          <a:p>
            <a:pPr algn="ctr">
              <a:lnSpc>
                <a:spcPct val="90000"/>
              </a:lnSpc>
              <a:spcBef>
                <a:spcPts val="600"/>
              </a:spcBef>
              <a:spcAft>
                <a:spcPts val="0"/>
              </a:spcAft>
              <a:buClr>
                <a:srgbClr val="0085C3"/>
              </a:buClr>
            </a:pPr>
            <a:r>
              <a:rPr lang="en-US" sz="1600" b="1" dirty="0" smtClean="0">
                <a:solidFill>
                  <a:srgbClr val="FFFFFF"/>
                </a:solidFill>
                <a:latin typeface="Museo Sans For Dell"/>
              </a:rPr>
              <a:t>Controller </a:t>
            </a:r>
            <a:br>
              <a:rPr lang="en-US" sz="1600" b="1" dirty="0" smtClean="0">
                <a:solidFill>
                  <a:srgbClr val="FFFFFF"/>
                </a:solidFill>
                <a:latin typeface="Museo Sans For Dell"/>
              </a:rPr>
            </a:br>
            <a:r>
              <a:rPr lang="en-US" sz="1600" b="1" dirty="0" smtClean="0">
                <a:solidFill>
                  <a:srgbClr val="FFFFFF"/>
                </a:solidFill>
                <a:latin typeface="Museo Sans For Dell"/>
              </a:rPr>
              <a:t>Solutions</a:t>
            </a:r>
          </a:p>
        </p:txBody>
      </p:sp>
      <p:sp>
        <p:nvSpPr>
          <p:cNvPr id="24" name="TextBox 23"/>
          <p:cNvSpPr txBox="1"/>
          <p:nvPr/>
        </p:nvSpPr>
        <p:spPr>
          <a:xfrm>
            <a:off x="4114109" y="2341523"/>
            <a:ext cx="1184940" cy="505779"/>
          </a:xfrm>
          <a:prstGeom prst="rect">
            <a:avLst/>
          </a:prstGeom>
          <a:noFill/>
        </p:spPr>
        <p:txBody>
          <a:bodyPr wrap="none" rtlCol="0">
            <a:spAutoFit/>
          </a:bodyPr>
          <a:lstStyle/>
          <a:p>
            <a:pPr algn="ctr">
              <a:lnSpc>
                <a:spcPct val="90000"/>
              </a:lnSpc>
              <a:spcBef>
                <a:spcPts val="100"/>
              </a:spcBef>
              <a:spcAft>
                <a:spcPts val="100"/>
              </a:spcAft>
              <a:buClr>
                <a:srgbClr val="0085C3"/>
              </a:buClr>
            </a:pPr>
            <a:r>
              <a:rPr lang="en-US" sz="1400" b="1" dirty="0" smtClean="0">
                <a:solidFill>
                  <a:schemeClr val="bg1"/>
                </a:solidFill>
                <a:latin typeface="Museo Sans For Dell"/>
              </a:rPr>
              <a:t>Open </a:t>
            </a:r>
          </a:p>
          <a:p>
            <a:pPr algn="ctr">
              <a:lnSpc>
                <a:spcPct val="90000"/>
              </a:lnSpc>
              <a:spcBef>
                <a:spcPts val="100"/>
              </a:spcBef>
              <a:spcAft>
                <a:spcPts val="100"/>
              </a:spcAft>
              <a:buClr>
                <a:srgbClr val="0085C3"/>
              </a:buClr>
            </a:pPr>
            <a:r>
              <a:rPr lang="en-US" sz="1400" b="1" dirty="0" smtClean="0">
                <a:solidFill>
                  <a:schemeClr val="bg1"/>
                </a:solidFill>
                <a:latin typeface="Museo Sans For Dell"/>
              </a:rPr>
              <a:t>Networking</a:t>
            </a:r>
          </a:p>
        </p:txBody>
      </p:sp>
      <p:pic>
        <p:nvPicPr>
          <p:cNvPr id="26" name="Picture 2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995122" y="1119775"/>
            <a:ext cx="599282" cy="324231"/>
          </a:xfrm>
          <a:prstGeom prst="rect">
            <a:avLst/>
          </a:prstGeom>
        </p:spPr>
      </p:pic>
      <p:pic>
        <p:nvPicPr>
          <p:cNvPr id="28" name="Picture 27"/>
          <p:cNvPicPr>
            <a:picLocks noChangeAspect="1"/>
          </p:cNvPicPr>
          <p:nvPr/>
        </p:nvPicPr>
        <p:blipFill>
          <a:blip r:embed="rId6" cstate="email">
            <a:extLst>
              <a:ext uri="{BEBA8EAE-BF5A-486C-A8C5-ECC9F3942E4B}">
                <a14:imgProps xmlns:a14="http://schemas.microsoft.com/office/drawing/2010/main">
                  <a14:imgLayer r:embed="rId7">
                    <a14:imgEffect>
                      <a14:backgroundRemoval t="7123" b="93447" l="6593" r="93773">
                        <a14:foregroundMark x1="73626" y1="84330" x2="78388" y2="66667"/>
                        <a14:foregroundMark x1="26374" y1="22222" x2="75824" y2="23362"/>
                        <a14:foregroundMark x1="25275" y1="30199" x2="58242" y2="30769"/>
                      </a14:backgroundRemoval>
                    </a14:imgEffect>
                  </a14:imgLayer>
                </a14:imgProps>
              </a:ext>
              <a:ext uri="{28A0092B-C50C-407E-A947-70E740481C1C}">
                <a14:useLocalDpi xmlns:a14="http://schemas.microsoft.com/office/drawing/2010/main"/>
              </a:ext>
            </a:extLst>
          </a:blip>
          <a:stretch>
            <a:fillRect/>
          </a:stretch>
        </p:blipFill>
        <p:spPr>
          <a:xfrm>
            <a:off x="3471840" y="3834547"/>
            <a:ext cx="538721" cy="519481"/>
          </a:xfrm>
          <a:prstGeom prst="rect">
            <a:avLst/>
          </a:prstGeom>
        </p:spPr>
      </p:pic>
      <p:pic>
        <p:nvPicPr>
          <p:cNvPr id="30" name="Picture 16" descr="https://evbdn.eventbrite.com/s3-s3/eventlogos/5627652/puppet.jpg"/>
          <p:cNvPicPr>
            <a:picLocks noChangeAspect="1" noChangeArrowheads="1"/>
          </p:cNvPicPr>
          <p:nvPr/>
        </p:nvPicPr>
        <p:blipFill rotWithShape="1">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56061" y="3828326"/>
            <a:ext cx="615633" cy="6327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2" name="Open Daylight"/>
          <p:cNvPicPr>
            <a:picLocks noChangeAspect="1"/>
          </p:cNvPicPr>
          <p:nvPr/>
        </p:nvPicPr>
        <p:blipFill rotWithShape="1">
          <a:blip r:embed="rId9"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8112800" y="3489502"/>
            <a:ext cx="843442" cy="176329"/>
          </a:xfrm>
          <a:prstGeom prst="rect">
            <a:avLst/>
          </a:prstGeom>
          <a:noFill/>
          <a:ln w="9525">
            <a:noFill/>
            <a:miter lim="800000"/>
            <a:headEnd/>
            <a:tailEnd/>
          </a:ln>
        </p:spPr>
      </p:pic>
      <p:pic>
        <p:nvPicPr>
          <p:cNvPr id="34" name="Picture 8" descr="https://encrypted-tbn2.gstatic.com/images?q=tbn:ANd9GcTunmOjVh3oXI9wNciA6P-KmmxiPPO8l06q4HDIkOJ-GdvjYYvSi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8290102" y="3714375"/>
            <a:ext cx="491776" cy="16674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6685632" y="1086691"/>
            <a:ext cx="692554" cy="415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3"/>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7454901" y="1161458"/>
            <a:ext cx="811451" cy="271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95275" y="1862336"/>
            <a:ext cx="2494777" cy="932563"/>
          </a:xfrm>
          <a:prstGeom prst="rect">
            <a:avLst/>
          </a:prstGeom>
          <a:noFill/>
        </p:spPr>
        <p:txBody>
          <a:bodyPr wrap="square" tIns="0" rtlCol="0">
            <a:spAutoFit/>
          </a:bodyPr>
          <a:lstStyle/>
          <a:p>
            <a:pPr>
              <a:lnSpc>
                <a:spcPct val="90000"/>
              </a:lnSpc>
              <a:spcBef>
                <a:spcPts val="600"/>
              </a:spcBef>
              <a:spcAft>
                <a:spcPts val="0"/>
              </a:spcAft>
              <a:buClr>
                <a:schemeClr val="bg1"/>
              </a:buClr>
            </a:pPr>
            <a:r>
              <a:rPr lang="en-US" sz="1600" dirty="0">
                <a:solidFill>
                  <a:srgbClr val="A6A6A6"/>
                </a:solidFill>
                <a:latin typeface="+mn-lt"/>
              </a:rPr>
              <a:t>Open </a:t>
            </a:r>
            <a:r>
              <a:rPr lang="en-US" sz="1600" dirty="0" smtClean="0">
                <a:solidFill>
                  <a:srgbClr val="A6A6A6"/>
                </a:solidFill>
                <a:latin typeface="+mn-lt"/>
              </a:rPr>
              <a:t>standards +</a:t>
            </a:r>
            <a:br>
              <a:rPr lang="en-US" sz="1600" dirty="0" smtClean="0">
                <a:solidFill>
                  <a:srgbClr val="A6A6A6"/>
                </a:solidFill>
                <a:latin typeface="+mn-lt"/>
              </a:rPr>
            </a:br>
            <a:r>
              <a:rPr lang="en-US" sz="1600" dirty="0" smtClean="0">
                <a:solidFill>
                  <a:srgbClr val="A6A6A6"/>
                </a:solidFill>
                <a:latin typeface="+mn-lt"/>
              </a:rPr>
              <a:t>Open protocols +</a:t>
            </a:r>
            <a:br>
              <a:rPr lang="en-US" sz="1600" dirty="0" smtClean="0">
                <a:solidFill>
                  <a:srgbClr val="A6A6A6"/>
                </a:solidFill>
                <a:latin typeface="+mn-lt"/>
              </a:rPr>
            </a:br>
            <a:r>
              <a:rPr lang="en-US" sz="1600" dirty="0" smtClean="0">
                <a:solidFill>
                  <a:srgbClr val="A6A6A6"/>
                </a:solidFill>
                <a:latin typeface="+mn-lt"/>
              </a:rPr>
              <a:t>Open source =</a:t>
            </a:r>
            <a:br>
              <a:rPr lang="en-US" sz="1600" dirty="0" smtClean="0">
                <a:solidFill>
                  <a:srgbClr val="A6A6A6"/>
                </a:solidFill>
                <a:latin typeface="+mn-lt"/>
              </a:rPr>
            </a:br>
            <a:r>
              <a:rPr lang="en-US" sz="1600" dirty="0" smtClean="0">
                <a:solidFill>
                  <a:srgbClr val="A6A6A6"/>
                </a:solidFill>
                <a:latin typeface="+mn-lt"/>
              </a:rPr>
              <a:t>Open </a:t>
            </a:r>
            <a:r>
              <a:rPr lang="en-US" sz="1600" dirty="0">
                <a:solidFill>
                  <a:srgbClr val="A6A6A6"/>
                </a:solidFill>
                <a:latin typeface="+mn-lt"/>
              </a:rPr>
              <a:t>IT with </a:t>
            </a:r>
            <a:r>
              <a:rPr lang="en-US" sz="1600" b="1" dirty="0" smtClean="0">
                <a:solidFill>
                  <a:srgbClr val="A6A6A6"/>
                </a:solidFill>
                <a:latin typeface="+mn-lt"/>
              </a:rPr>
              <a:t>choices</a:t>
            </a:r>
          </a:p>
        </p:txBody>
      </p:sp>
      <p:grpSp>
        <p:nvGrpSpPr>
          <p:cNvPr id="33" name="Group 32"/>
          <p:cNvGrpSpPr/>
          <p:nvPr/>
        </p:nvGrpSpPr>
        <p:grpSpPr>
          <a:xfrm rot="5400000">
            <a:off x="-278550" y="2128629"/>
            <a:ext cx="828673" cy="296092"/>
            <a:chOff x="486688" y="2934635"/>
            <a:chExt cx="8219162" cy="1526771"/>
          </a:xfrm>
          <a:solidFill>
            <a:srgbClr val="A6A6A6"/>
          </a:solidFill>
        </p:grpSpPr>
        <p:sp>
          <p:nvSpPr>
            <p:cNvPr id="35" name="Rectangle 34"/>
            <p:cNvSpPr/>
            <p:nvPr/>
          </p:nvSpPr>
          <p:spPr>
            <a:xfrm>
              <a:off x="486688" y="3812182"/>
              <a:ext cx="8219162" cy="64922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tx2"/>
                </a:solidFill>
              </a:endParaRPr>
            </a:p>
          </p:txBody>
        </p:sp>
        <p:sp>
          <p:nvSpPr>
            <p:cNvPr id="36" name="Isosceles Triangle 35"/>
            <p:cNvSpPr/>
            <p:nvPr/>
          </p:nvSpPr>
          <p:spPr>
            <a:xfrm>
              <a:off x="486692" y="2934635"/>
              <a:ext cx="8219157" cy="877549"/>
            </a:xfrm>
            <a:prstGeom prst="triangle">
              <a:avLst/>
            </a:prstGeom>
            <a:grpFill/>
            <a:ln>
              <a:noFill/>
            </a:ln>
            <a:effectLst/>
          </p:spPr>
          <p:style>
            <a:lnRef idx="1">
              <a:schemeClr val="dk1"/>
            </a:lnRef>
            <a:fillRef idx="3">
              <a:schemeClr val="dk1"/>
            </a:fillRef>
            <a:effectRef idx="2">
              <a:schemeClr val="dk1"/>
            </a:effectRef>
            <a:fontRef idx="minor">
              <a:schemeClr val="lt1"/>
            </a:fontRef>
          </p:style>
          <p:txBody>
            <a:bodyPr rtlCol="0" anchor="ctr"/>
            <a:lstStyle/>
            <a:p>
              <a:pPr algn="ctr"/>
              <a:endParaRPr lang="en-US" sz="1200" dirty="0">
                <a:solidFill>
                  <a:schemeClr val="tx2"/>
                </a:solidFill>
              </a:endParaRPr>
            </a:p>
          </p:txBody>
        </p:sp>
      </p:grpSp>
      <p:sp>
        <p:nvSpPr>
          <p:cNvPr id="37" name="TextBox 36"/>
          <p:cNvSpPr txBox="1"/>
          <p:nvPr/>
        </p:nvSpPr>
        <p:spPr>
          <a:xfrm>
            <a:off x="3741200" y="2794899"/>
            <a:ext cx="1680510" cy="276934"/>
          </a:xfrm>
          <a:prstGeom prst="rect">
            <a:avLst/>
          </a:prstGeom>
          <a:solidFill>
            <a:schemeClr val="tx1"/>
          </a:solidFill>
        </p:spPr>
        <p:txBody>
          <a:bodyPr wrap="square" lIns="91366" tIns="45688" rIns="91366" bIns="45688" rtlCol="0">
            <a:spAutoFit/>
          </a:bodyPr>
          <a:lstStyle/>
          <a:p>
            <a:pPr algn="ctr"/>
            <a:r>
              <a:rPr lang="en-US" sz="1200" b="1" dirty="0" smtClean="0">
                <a:solidFill>
                  <a:srgbClr val="444444"/>
                </a:solidFill>
                <a:latin typeface="Museo Sans For Dell"/>
              </a:rPr>
              <a:t>Dell Networking</a:t>
            </a:r>
            <a:endParaRPr lang="en-US" sz="1200" b="1" dirty="0">
              <a:solidFill>
                <a:srgbClr val="444444"/>
              </a:solidFill>
              <a:latin typeface="Museo Sans For Dell"/>
            </a:endParaRPr>
          </a:p>
        </p:txBody>
      </p:sp>
    </p:spTree>
    <p:extLst>
      <p:ext uri="{BB962C8B-B14F-4D97-AF65-F5344CB8AC3E}">
        <p14:creationId xmlns:p14="http://schemas.microsoft.com/office/powerpoint/2010/main" val="244287009"/>
      </p:ext>
    </p:extLst>
  </p:cSld>
  <p:clrMapOvr>
    <a:masterClrMapping/>
  </p:clrMapOvr>
  <p:transition spd="slow">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1"/>
          <p:cNvSpPr>
            <a:spLocks noGrp="1"/>
          </p:cNvSpPr>
          <p:nvPr>
            <p:ph type="title"/>
          </p:nvPr>
        </p:nvSpPr>
        <p:spPr/>
        <p:txBody>
          <a:bodyPr/>
          <a:lstStyle/>
          <a:p>
            <a:r>
              <a:rPr lang="en-US" dirty="0" smtClean="0">
                <a:solidFill>
                  <a:schemeClr val="bg1"/>
                </a:solidFill>
                <a:latin typeface="+mn-lt"/>
              </a:rPr>
              <a:t>The future of SDN is </a:t>
            </a:r>
            <a:r>
              <a:rPr lang="en-US" b="1" dirty="0" smtClean="0">
                <a:solidFill>
                  <a:schemeClr val="bg1"/>
                </a:solidFill>
                <a:latin typeface="+mn-lt"/>
              </a:rPr>
              <a:t>Open</a:t>
            </a:r>
            <a:endParaRPr lang="en-US" b="1" dirty="0">
              <a:solidFill>
                <a:schemeClr val="bg1"/>
              </a:solidFill>
              <a:latin typeface="+mn-lt"/>
            </a:endParaRPr>
          </a:p>
        </p:txBody>
      </p:sp>
      <p:sp>
        <p:nvSpPr>
          <p:cNvPr id="30" name="Title 1"/>
          <p:cNvSpPr txBox="1">
            <a:spLocks/>
          </p:cNvSpPr>
          <p:nvPr/>
        </p:nvSpPr>
        <p:spPr>
          <a:xfrm>
            <a:off x="761490" y="1115306"/>
            <a:ext cx="3058278" cy="321621"/>
          </a:xfrm>
          <a:prstGeom prst="rect">
            <a:avLst/>
          </a:prstGeom>
        </p:spPr>
        <p:txBody>
          <a:bodyPr vert="horz" lIns="0" tIns="0" rIns="0" bIns="0" rtlCol="0" anchor="t" anchorCtr="0">
            <a:noAutofit/>
          </a:bodyPr>
          <a:lstStyle>
            <a:lvl1pPr algn="ctr" defTabSz="457200" rtl="0" eaLnBrk="1" latinLnBrk="0" hangingPunct="1">
              <a:spcBef>
                <a:spcPct val="0"/>
              </a:spcBef>
              <a:buNone/>
              <a:defRPr sz="2800" b="1" i="0" kern="1200" baseline="0">
                <a:solidFill>
                  <a:schemeClr val="tx1">
                    <a:lumMod val="85000"/>
                    <a:lumOff val="15000"/>
                  </a:schemeClr>
                </a:solidFill>
                <a:latin typeface="+mj-lt"/>
                <a:ea typeface="+mj-ea"/>
                <a:cs typeface="Franklin Gothic Medium"/>
              </a:defRPr>
            </a:lvl1pPr>
          </a:lstStyle>
          <a:p>
            <a:pPr>
              <a:lnSpc>
                <a:spcPts val="2600"/>
              </a:lnSpc>
            </a:pPr>
            <a:r>
              <a:rPr lang="en-US" sz="2000" dirty="0" smtClean="0">
                <a:solidFill>
                  <a:srgbClr val="444444"/>
                </a:solidFill>
                <a:latin typeface="+mn-lt"/>
              </a:rPr>
              <a:t>Traditional approach</a:t>
            </a:r>
            <a:endParaRPr lang="en-US" sz="2000" baseline="44000" dirty="0">
              <a:solidFill>
                <a:srgbClr val="444444"/>
              </a:solidFill>
              <a:latin typeface="+mn-lt"/>
            </a:endParaRPr>
          </a:p>
        </p:txBody>
      </p:sp>
      <p:sp>
        <p:nvSpPr>
          <p:cNvPr id="33" name="Rounded Rectangle 32"/>
          <p:cNvSpPr/>
          <p:nvPr/>
        </p:nvSpPr>
        <p:spPr>
          <a:xfrm>
            <a:off x="1147629" y="1493372"/>
            <a:ext cx="2286000" cy="2560320"/>
          </a:xfrm>
          <a:prstGeom prst="roundRect">
            <a:avLst>
              <a:gd name="adj" fmla="val 2990"/>
            </a:avLst>
          </a:prstGeom>
          <a:solidFill>
            <a:srgbClr val="EEEEEE"/>
          </a:solidFill>
          <a:ln w="19050" cap="rnd">
            <a:solidFill>
              <a:srgbClr val="444444"/>
            </a:solidFill>
            <a:prstDash val="sysDot"/>
          </a:ln>
          <a:effectLst/>
        </p:spPr>
        <p:txBody>
          <a:bodyPr wrap="square" rtlCol="0" anchor="t">
            <a:normAutofit/>
          </a:bodyPr>
          <a:lstStyle/>
          <a:p>
            <a:pPr algn="ctr">
              <a:lnSpc>
                <a:spcPct val="90000"/>
              </a:lnSpc>
              <a:spcBef>
                <a:spcPts val="100"/>
              </a:spcBef>
              <a:spcAft>
                <a:spcPts val="100"/>
              </a:spcAft>
            </a:pPr>
            <a:endParaRPr lang="en-US" sz="2000" dirty="0">
              <a:solidFill>
                <a:schemeClr val="tx2"/>
              </a:solidFill>
              <a:latin typeface="+mn-lt"/>
            </a:endParaRPr>
          </a:p>
        </p:txBody>
      </p:sp>
      <p:sp>
        <p:nvSpPr>
          <p:cNvPr id="35" name="Rounded Rectangle 34"/>
          <p:cNvSpPr/>
          <p:nvPr/>
        </p:nvSpPr>
        <p:spPr>
          <a:xfrm>
            <a:off x="1225312" y="3427909"/>
            <a:ext cx="2109682" cy="536492"/>
          </a:xfrm>
          <a:prstGeom prst="roundRect">
            <a:avLst/>
          </a:prstGeom>
          <a:solidFill>
            <a:srgbClr val="444444"/>
          </a:solidFill>
          <a:effectLst/>
        </p:spPr>
        <p:txBody>
          <a:bodyPr wrap="square" lIns="0" rIns="0" rtlCol="0" anchor="ctr" anchorCtr="0">
            <a:noAutofit/>
          </a:bodyPr>
          <a:lstStyle/>
          <a:p>
            <a:pPr algn="ctr">
              <a:lnSpc>
                <a:spcPct val="90000"/>
              </a:lnSpc>
              <a:spcBef>
                <a:spcPts val="100"/>
              </a:spcBef>
              <a:spcAft>
                <a:spcPts val="100"/>
              </a:spcAft>
            </a:pPr>
            <a:r>
              <a:rPr lang="en-US" sz="1400" dirty="0" smtClean="0">
                <a:solidFill>
                  <a:schemeClr val="tx2"/>
                </a:solidFill>
                <a:latin typeface="+mn-lt"/>
              </a:rPr>
              <a:t>Proprietary ASICs</a:t>
            </a:r>
          </a:p>
        </p:txBody>
      </p:sp>
      <p:sp>
        <p:nvSpPr>
          <p:cNvPr id="38" name="Rounded Rectangle 37"/>
          <p:cNvSpPr/>
          <p:nvPr/>
        </p:nvSpPr>
        <p:spPr>
          <a:xfrm>
            <a:off x="1231961" y="2812232"/>
            <a:ext cx="2109682" cy="536492"/>
          </a:xfrm>
          <a:prstGeom prst="roundRect">
            <a:avLst/>
          </a:prstGeom>
          <a:solidFill>
            <a:srgbClr val="444444"/>
          </a:solidFill>
          <a:effectLst/>
        </p:spPr>
        <p:txBody>
          <a:bodyPr wrap="square" lIns="0" rIns="0" rtlCol="0" anchor="ctr" anchorCtr="0">
            <a:noAutofit/>
          </a:bodyPr>
          <a:lstStyle/>
          <a:p>
            <a:pPr algn="ctr">
              <a:lnSpc>
                <a:spcPct val="90000"/>
              </a:lnSpc>
              <a:spcBef>
                <a:spcPts val="100"/>
              </a:spcBef>
              <a:spcAft>
                <a:spcPts val="100"/>
              </a:spcAft>
            </a:pPr>
            <a:r>
              <a:rPr lang="en-US" sz="1400" dirty="0" smtClean="0">
                <a:solidFill>
                  <a:schemeClr val="tx2"/>
                </a:solidFill>
                <a:latin typeface="+mn-lt"/>
              </a:rPr>
              <a:t>Proprietary OS </a:t>
            </a:r>
          </a:p>
          <a:p>
            <a:pPr algn="ctr">
              <a:lnSpc>
                <a:spcPct val="90000"/>
              </a:lnSpc>
              <a:spcBef>
                <a:spcPts val="100"/>
              </a:spcBef>
              <a:spcAft>
                <a:spcPts val="100"/>
              </a:spcAft>
            </a:pPr>
            <a:r>
              <a:rPr lang="en-US" sz="1100" dirty="0" smtClean="0">
                <a:solidFill>
                  <a:schemeClr val="tx2"/>
                </a:solidFill>
                <a:latin typeface="+mn-lt"/>
              </a:rPr>
              <a:t>(e.g., Cisco IOS, Jun OS)</a:t>
            </a:r>
          </a:p>
        </p:txBody>
      </p:sp>
      <p:sp>
        <p:nvSpPr>
          <p:cNvPr id="41" name="Rounded Rectangle 40"/>
          <p:cNvSpPr/>
          <p:nvPr/>
        </p:nvSpPr>
        <p:spPr>
          <a:xfrm>
            <a:off x="1234175" y="2198541"/>
            <a:ext cx="2109682" cy="536492"/>
          </a:xfrm>
          <a:prstGeom prst="roundRect">
            <a:avLst/>
          </a:prstGeom>
          <a:solidFill>
            <a:srgbClr val="444444"/>
          </a:solidFill>
          <a:effectLst/>
        </p:spPr>
        <p:txBody>
          <a:bodyPr wrap="square" lIns="0" rIns="0" rtlCol="0" anchor="ctr" anchorCtr="0">
            <a:normAutofit/>
          </a:bodyPr>
          <a:lstStyle/>
          <a:p>
            <a:pPr algn="ctr">
              <a:lnSpc>
                <a:spcPct val="90000"/>
              </a:lnSpc>
              <a:spcBef>
                <a:spcPts val="100"/>
              </a:spcBef>
              <a:spcAft>
                <a:spcPts val="100"/>
              </a:spcAft>
            </a:pPr>
            <a:r>
              <a:rPr lang="en-US" sz="1400" dirty="0" smtClean="0">
                <a:solidFill>
                  <a:schemeClr val="tx2"/>
                </a:solidFill>
                <a:latin typeface="+mn-lt"/>
              </a:rPr>
              <a:t>Hundreds of protocols</a:t>
            </a:r>
          </a:p>
        </p:txBody>
      </p:sp>
      <p:sp>
        <p:nvSpPr>
          <p:cNvPr id="42" name="Rounded Rectangle 41"/>
          <p:cNvSpPr/>
          <p:nvPr/>
        </p:nvSpPr>
        <p:spPr>
          <a:xfrm>
            <a:off x="1234176" y="1587157"/>
            <a:ext cx="2109682" cy="536492"/>
          </a:xfrm>
          <a:prstGeom prst="roundRect">
            <a:avLst/>
          </a:prstGeom>
          <a:solidFill>
            <a:srgbClr val="444444"/>
          </a:solidFill>
          <a:effectLst/>
        </p:spPr>
        <p:txBody>
          <a:bodyPr wrap="square" lIns="0" rIns="0" rtlCol="0" anchor="ctr" anchorCtr="0">
            <a:noAutofit/>
          </a:bodyPr>
          <a:lstStyle/>
          <a:p>
            <a:pPr algn="ctr">
              <a:lnSpc>
                <a:spcPct val="90000"/>
              </a:lnSpc>
              <a:spcBef>
                <a:spcPts val="100"/>
              </a:spcBef>
              <a:spcAft>
                <a:spcPts val="100"/>
              </a:spcAft>
            </a:pPr>
            <a:r>
              <a:rPr lang="en-US" sz="1400" dirty="0" smtClean="0">
                <a:solidFill>
                  <a:schemeClr val="tx2"/>
                </a:solidFill>
                <a:latin typeface="+mn-lt"/>
              </a:rPr>
              <a:t>Proprietary architectures &amp; mgmt tools</a:t>
            </a:r>
          </a:p>
        </p:txBody>
      </p:sp>
      <p:sp>
        <p:nvSpPr>
          <p:cNvPr id="31" name="Title 1"/>
          <p:cNvSpPr txBox="1">
            <a:spLocks/>
          </p:cNvSpPr>
          <p:nvPr/>
        </p:nvSpPr>
        <p:spPr>
          <a:xfrm>
            <a:off x="5057425" y="806036"/>
            <a:ext cx="3301910" cy="285934"/>
          </a:xfrm>
          <a:prstGeom prst="rect">
            <a:avLst/>
          </a:prstGeom>
        </p:spPr>
        <p:txBody>
          <a:bodyPr vert="horz" lIns="0" tIns="0" rIns="0" bIns="0" rtlCol="0" anchor="t" anchorCtr="0">
            <a:noAutofit/>
          </a:bodyPr>
          <a:lstStyle>
            <a:defPPr>
              <a:defRPr lang="en-US"/>
            </a:defPPr>
            <a:lvl1pPr algn="ctr" defTabSz="457200" eaLnBrk="1" latinLnBrk="0" hangingPunct="1">
              <a:lnSpc>
                <a:spcPts val="2600"/>
              </a:lnSpc>
              <a:buNone/>
              <a:defRPr sz="2000" b="1" i="0" baseline="0">
                <a:solidFill>
                  <a:schemeClr val="tx1">
                    <a:lumMod val="85000"/>
                    <a:lumOff val="15000"/>
                  </a:schemeClr>
                </a:solidFill>
                <a:latin typeface="+mj-lt"/>
                <a:ea typeface="+mj-ea"/>
                <a:cs typeface="Franklin Gothic Medium"/>
              </a:defRPr>
            </a:lvl1pPr>
          </a:lstStyle>
          <a:p>
            <a:r>
              <a:rPr lang="en-US" dirty="0" smtClean="0">
                <a:solidFill>
                  <a:schemeClr val="bg1"/>
                </a:solidFill>
                <a:latin typeface="+mn-lt"/>
              </a:rPr>
              <a:t>Open Networking</a:t>
            </a:r>
            <a:endParaRPr lang="en-US" dirty="0">
              <a:solidFill>
                <a:schemeClr val="bg1"/>
              </a:solidFill>
              <a:latin typeface="+mn-lt"/>
            </a:endParaRPr>
          </a:p>
        </p:txBody>
      </p:sp>
      <p:grpSp>
        <p:nvGrpSpPr>
          <p:cNvPr id="2" name="Group 1"/>
          <p:cNvGrpSpPr/>
          <p:nvPr/>
        </p:nvGrpSpPr>
        <p:grpSpPr>
          <a:xfrm>
            <a:off x="5565380" y="1151275"/>
            <a:ext cx="2286000" cy="3200400"/>
            <a:chOff x="6340930" y="898769"/>
            <a:chExt cx="2345870" cy="3751385"/>
          </a:xfrm>
        </p:grpSpPr>
        <p:sp>
          <p:nvSpPr>
            <p:cNvPr id="43" name="Rounded Rectangle 42"/>
            <p:cNvSpPr/>
            <p:nvPr/>
          </p:nvSpPr>
          <p:spPr>
            <a:xfrm>
              <a:off x="6340930" y="898769"/>
              <a:ext cx="2345870" cy="3751385"/>
            </a:xfrm>
            <a:prstGeom prst="roundRect">
              <a:avLst>
                <a:gd name="adj" fmla="val 2990"/>
              </a:avLst>
            </a:prstGeom>
            <a:noFill/>
            <a:ln w="19050" cap="rnd" cmpd="sng">
              <a:solidFill>
                <a:schemeClr val="bg1"/>
              </a:solidFill>
              <a:prstDash val="sysDot"/>
            </a:ln>
            <a:effectLst/>
          </p:spPr>
          <p:txBody>
            <a:bodyPr wrap="square" lIns="0" rIns="0" rtlCol="0" anchor="t">
              <a:normAutofit/>
            </a:bodyPr>
            <a:lstStyle/>
            <a:p>
              <a:pPr algn="ctr">
                <a:lnSpc>
                  <a:spcPct val="90000"/>
                </a:lnSpc>
                <a:spcBef>
                  <a:spcPts val="100"/>
                </a:spcBef>
                <a:spcAft>
                  <a:spcPts val="100"/>
                </a:spcAft>
              </a:pPr>
              <a:endParaRPr lang="en-US" sz="2000" dirty="0" smtClean="0">
                <a:solidFill>
                  <a:srgbClr val="000000"/>
                </a:solidFill>
                <a:latin typeface="+mn-lt"/>
              </a:endParaRPr>
            </a:p>
          </p:txBody>
        </p:sp>
        <p:sp>
          <p:nvSpPr>
            <p:cNvPr id="44" name="Rounded Rectangle 43"/>
            <p:cNvSpPr/>
            <p:nvPr/>
          </p:nvSpPr>
          <p:spPr>
            <a:xfrm>
              <a:off x="6420648" y="3185617"/>
              <a:ext cx="2164934" cy="640080"/>
            </a:xfrm>
            <a:prstGeom prst="roundRect">
              <a:avLst/>
            </a:prstGeom>
            <a:solidFill>
              <a:srgbClr val="FF7700"/>
            </a:solidFill>
            <a:effectLst/>
          </p:spPr>
          <p:txBody>
            <a:bodyPr wrap="square" lIns="0" rIns="0" rtlCol="0" anchor="ctr" anchorCtr="0">
              <a:noAutofit/>
            </a:bodyPr>
            <a:lstStyle/>
            <a:p>
              <a:pPr algn="ctr">
                <a:lnSpc>
                  <a:spcPct val="90000"/>
                </a:lnSpc>
                <a:spcBef>
                  <a:spcPts val="100"/>
                </a:spcBef>
                <a:spcAft>
                  <a:spcPts val="100"/>
                </a:spcAft>
              </a:pPr>
              <a:r>
                <a:rPr lang="en-US" sz="1400" dirty="0" smtClean="0">
                  <a:solidFill>
                    <a:schemeClr val="tx2"/>
                  </a:solidFill>
                  <a:latin typeface="+mn-lt"/>
                </a:rPr>
                <a:t>Open standard </a:t>
              </a:r>
              <a:r>
                <a:rPr lang="en-US" sz="1400" dirty="0">
                  <a:solidFill>
                    <a:schemeClr val="tx2"/>
                  </a:solidFill>
                  <a:latin typeface="+mn-lt"/>
                </a:rPr>
                <a:t>h</a:t>
              </a:r>
              <a:r>
                <a:rPr lang="en-US" sz="1400" dirty="0" smtClean="0">
                  <a:solidFill>
                    <a:schemeClr val="tx2"/>
                  </a:solidFill>
                  <a:latin typeface="+mn-lt"/>
                </a:rPr>
                <a:t>ardware</a:t>
              </a:r>
              <a:endParaRPr lang="en-US" sz="1100" dirty="0" smtClean="0">
                <a:solidFill>
                  <a:schemeClr val="tx2"/>
                </a:solidFill>
                <a:latin typeface="+mn-lt"/>
              </a:endParaRPr>
            </a:p>
          </p:txBody>
        </p:sp>
        <p:sp>
          <p:nvSpPr>
            <p:cNvPr id="50" name="Rounded Rectangle 49"/>
            <p:cNvSpPr/>
            <p:nvPr/>
          </p:nvSpPr>
          <p:spPr>
            <a:xfrm>
              <a:off x="6427471" y="2451065"/>
              <a:ext cx="2164934" cy="640080"/>
            </a:xfrm>
            <a:prstGeom prst="roundRect">
              <a:avLst/>
            </a:prstGeom>
            <a:solidFill>
              <a:srgbClr val="C1D82F"/>
            </a:solidFill>
            <a:effectLst/>
          </p:spPr>
          <p:txBody>
            <a:bodyPr wrap="square" lIns="0" rIns="0" rtlCol="0" anchor="ctr" anchorCtr="0">
              <a:noAutofit/>
            </a:bodyPr>
            <a:lstStyle/>
            <a:p>
              <a:pPr algn="ctr">
                <a:lnSpc>
                  <a:spcPct val="90000"/>
                </a:lnSpc>
                <a:spcBef>
                  <a:spcPts val="100"/>
                </a:spcBef>
                <a:spcAft>
                  <a:spcPts val="100"/>
                </a:spcAft>
              </a:pPr>
              <a:r>
                <a:rPr lang="en-US" sz="1400" dirty="0" smtClean="0">
                  <a:solidFill>
                    <a:schemeClr val="tx2"/>
                  </a:solidFill>
                  <a:latin typeface="+mn-lt"/>
                </a:rPr>
                <a:t>Any OS</a:t>
              </a:r>
              <a:endParaRPr lang="en-US" sz="1100" dirty="0" smtClean="0">
                <a:solidFill>
                  <a:schemeClr val="tx2"/>
                </a:solidFill>
                <a:latin typeface="+mn-lt"/>
              </a:endParaRPr>
            </a:p>
          </p:txBody>
        </p:sp>
        <p:sp>
          <p:nvSpPr>
            <p:cNvPr id="51" name="Rounded Rectangle 50"/>
            <p:cNvSpPr/>
            <p:nvPr/>
          </p:nvSpPr>
          <p:spPr>
            <a:xfrm>
              <a:off x="6429743" y="1718879"/>
              <a:ext cx="2164934" cy="640080"/>
            </a:xfrm>
            <a:prstGeom prst="roundRect">
              <a:avLst/>
            </a:prstGeom>
            <a:solidFill>
              <a:schemeClr val="accent4"/>
            </a:solidFill>
            <a:effectLst/>
          </p:spPr>
          <p:txBody>
            <a:bodyPr wrap="square" lIns="0" rIns="0" rtlCol="0" anchor="ctr" anchorCtr="0">
              <a:normAutofit/>
            </a:bodyPr>
            <a:lstStyle/>
            <a:p>
              <a:pPr algn="ctr">
                <a:lnSpc>
                  <a:spcPct val="90000"/>
                </a:lnSpc>
                <a:spcBef>
                  <a:spcPts val="100"/>
                </a:spcBef>
                <a:spcAft>
                  <a:spcPts val="100"/>
                </a:spcAft>
              </a:pPr>
              <a:r>
                <a:rPr lang="en-US" sz="1400" dirty="0" smtClean="0">
                  <a:solidFill>
                    <a:schemeClr val="tx2"/>
                  </a:solidFill>
                  <a:latin typeface="+mn-lt"/>
                </a:rPr>
                <a:t>Optional 3</a:t>
              </a:r>
              <a:r>
                <a:rPr lang="en-US" sz="1400" baseline="30000" dirty="0" smtClean="0">
                  <a:solidFill>
                    <a:schemeClr val="tx2"/>
                  </a:solidFill>
                  <a:latin typeface="+mn-lt"/>
                </a:rPr>
                <a:t>rd</a:t>
              </a:r>
              <a:r>
                <a:rPr lang="en-US" sz="1400" dirty="0" smtClean="0">
                  <a:solidFill>
                    <a:schemeClr val="tx2"/>
                  </a:solidFill>
                  <a:latin typeface="+mn-lt"/>
                </a:rPr>
                <a:t> party SDN / NVO controller</a:t>
              </a:r>
            </a:p>
          </p:txBody>
        </p:sp>
        <p:sp>
          <p:nvSpPr>
            <p:cNvPr id="52" name="Rounded Rectangle 51"/>
            <p:cNvSpPr/>
            <p:nvPr/>
          </p:nvSpPr>
          <p:spPr>
            <a:xfrm>
              <a:off x="6429744" y="989448"/>
              <a:ext cx="2164934" cy="640080"/>
            </a:xfrm>
            <a:prstGeom prst="roundRect">
              <a:avLst/>
            </a:prstGeom>
            <a:solidFill>
              <a:srgbClr val="C1D82F"/>
            </a:solidFill>
            <a:effectLst/>
          </p:spPr>
          <p:txBody>
            <a:bodyPr wrap="square" lIns="0" rIns="0" rtlCol="0" anchor="ctr" anchorCtr="0">
              <a:noAutofit/>
            </a:bodyPr>
            <a:lstStyle/>
            <a:p>
              <a:pPr algn="ctr">
                <a:lnSpc>
                  <a:spcPct val="90000"/>
                </a:lnSpc>
                <a:spcBef>
                  <a:spcPts val="100"/>
                </a:spcBef>
                <a:spcAft>
                  <a:spcPts val="100"/>
                </a:spcAft>
              </a:pPr>
              <a:r>
                <a:rPr lang="en-US" sz="1400" dirty="0" smtClean="0">
                  <a:solidFill>
                    <a:schemeClr val="tx2"/>
                  </a:solidFill>
                  <a:latin typeface="+mn-lt"/>
                </a:rPr>
                <a:t>Standard orchestration</a:t>
              </a:r>
              <a:br>
                <a:rPr lang="en-US" sz="1400" dirty="0" smtClean="0">
                  <a:solidFill>
                    <a:schemeClr val="tx2"/>
                  </a:solidFill>
                  <a:latin typeface="+mn-lt"/>
                </a:rPr>
              </a:br>
              <a:r>
                <a:rPr lang="en-US" sz="1400" dirty="0" smtClean="0">
                  <a:solidFill>
                    <a:schemeClr val="tx2"/>
                  </a:solidFill>
                  <a:latin typeface="+mn-lt"/>
                </a:rPr>
                <a:t>and automation </a:t>
              </a:r>
              <a:r>
                <a:rPr lang="en-US" sz="1400" dirty="0">
                  <a:solidFill>
                    <a:schemeClr val="tx2"/>
                  </a:solidFill>
                  <a:latin typeface="+mn-lt"/>
                </a:rPr>
                <a:t>t</a:t>
              </a:r>
              <a:r>
                <a:rPr lang="en-US" sz="1400" dirty="0" smtClean="0">
                  <a:solidFill>
                    <a:schemeClr val="tx2"/>
                  </a:solidFill>
                  <a:latin typeface="+mn-lt"/>
                </a:rPr>
                <a:t>ools</a:t>
              </a:r>
            </a:p>
          </p:txBody>
        </p:sp>
        <p:sp>
          <p:nvSpPr>
            <p:cNvPr id="54" name="Rounded Rectangle 53"/>
            <p:cNvSpPr/>
            <p:nvPr/>
          </p:nvSpPr>
          <p:spPr>
            <a:xfrm>
              <a:off x="6420648" y="3921032"/>
              <a:ext cx="2164934" cy="640080"/>
            </a:xfrm>
            <a:prstGeom prst="roundRect">
              <a:avLst/>
            </a:prstGeom>
            <a:solidFill>
              <a:srgbClr val="1C74BA"/>
            </a:solidFill>
            <a:effectLst/>
          </p:spPr>
          <p:txBody>
            <a:bodyPr wrap="square" lIns="0" rIns="0" rtlCol="0" anchor="ctr" anchorCtr="0">
              <a:noAutofit/>
            </a:bodyPr>
            <a:lstStyle/>
            <a:p>
              <a:pPr algn="ctr">
                <a:lnSpc>
                  <a:spcPct val="90000"/>
                </a:lnSpc>
                <a:spcBef>
                  <a:spcPts val="100"/>
                </a:spcBef>
                <a:spcAft>
                  <a:spcPts val="100"/>
                </a:spcAft>
              </a:pPr>
              <a:r>
                <a:rPr lang="en-US" sz="1400" dirty="0" smtClean="0">
                  <a:solidFill>
                    <a:schemeClr val="tx2"/>
                  </a:solidFill>
                  <a:latin typeface="+mn-lt"/>
                </a:rPr>
                <a:t>Merchant silicon</a:t>
              </a:r>
              <a:endParaRPr lang="en-US" sz="1100" dirty="0" smtClean="0">
                <a:solidFill>
                  <a:schemeClr val="tx2"/>
                </a:solidFill>
                <a:latin typeface="+mn-lt"/>
              </a:endParaRPr>
            </a:p>
          </p:txBody>
        </p:sp>
      </p:grpSp>
      <p:sp>
        <p:nvSpPr>
          <p:cNvPr id="76" name="Trapezoid 75"/>
          <p:cNvSpPr/>
          <p:nvPr/>
        </p:nvSpPr>
        <p:spPr>
          <a:xfrm rot="16200000">
            <a:off x="2891456" y="1734155"/>
            <a:ext cx="3201327" cy="2033713"/>
          </a:xfrm>
          <a:prstGeom prst="trapezoid">
            <a:avLst>
              <a:gd name="adj" fmla="val 32503"/>
            </a:avLst>
          </a:prstGeom>
          <a:solidFill>
            <a:srgbClr val="EEEEEE"/>
          </a:solidFill>
          <a:effectLst/>
        </p:spPr>
        <p:txBody>
          <a:bodyPr wrap="square" rtlCol="0" anchor="t">
            <a:normAutofit/>
          </a:bodyPr>
          <a:lstStyle/>
          <a:p>
            <a:pPr algn="ctr">
              <a:lnSpc>
                <a:spcPct val="90000"/>
              </a:lnSpc>
              <a:spcBef>
                <a:spcPts val="100"/>
              </a:spcBef>
              <a:spcAft>
                <a:spcPts val="100"/>
              </a:spcAft>
            </a:pPr>
            <a:endParaRPr lang="en-US" sz="2000" kern="1200" dirty="0" err="1" smtClean="0">
              <a:solidFill>
                <a:schemeClr val="tx2"/>
              </a:solidFill>
              <a:latin typeface="+mn-lt"/>
              <a:ea typeface="+mn-ea"/>
              <a:cs typeface="+mn-cs"/>
            </a:endParaRPr>
          </a:p>
        </p:txBody>
      </p:sp>
      <p:sp>
        <p:nvSpPr>
          <p:cNvPr id="19" name="TextBox 18"/>
          <p:cNvSpPr txBox="1"/>
          <p:nvPr/>
        </p:nvSpPr>
        <p:spPr>
          <a:xfrm>
            <a:off x="4176694" y="2533389"/>
            <a:ext cx="1082906" cy="302594"/>
          </a:xfrm>
          <a:prstGeom prst="rect">
            <a:avLst/>
          </a:prstGeom>
          <a:noFill/>
        </p:spPr>
        <p:txBody>
          <a:bodyPr wrap="square" rtlCol="0">
            <a:noAutofit/>
          </a:bodyPr>
          <a:lstStyle/>
          <a:p>
            <a:pPr algn="ctr">
              <a:lnSpc>
                <a:spcPct val="90000"/>
              </a:lnSpc>
              <a:spcBef>
                <a:spcPts val="600"/>
              </a:spcBef>
              <a:spcAft>
                <a:spcPts val="0"/>
              </a:spcAft>
              <a:buClr>
                <a:schemeClr val="bg1"/>
              </a:buClr>
            </a:pPr>
            <a:r>
              <a:rPr lang="en-US" sz="2000" b="1" dirty="0" smtClean="0">
                <a:solidFill>
                  <a:schemeClr val="bg1"/>
                </a:solidFill>
                <a:latin typeface="+mn-lt"/>
              </a:rPr>
              <a:t>Dell</a:t>
            </a:r>
          </a:p>
        </p:txBody>
      </p:sp>
      <p:sp>
        <p:nvSpPr>
          <p:cNvPr id="20" name="Rounded Rectangle 19"/>
          <p:cNvSpPr/>
          <p:nvPr/>
        </p:nvSpPr>
        <p:spPr>
          <a:xfrm rot="16200000">
            <a:off x="6947609" y="2562077"/>
            <a:ext cx="3201328" cy="377869"/>
          </a:xfrm>
          <a:prstGeom prst="roundRect">
            <a:avLst/>
          </a:prstGeom>
          <a:solidFill>
            <a:schemeClr val="bg1"/>
          </a:solidFill>
          <a:effectLst/>
        </p:spPr>
        <p:txBody>
          <a:bodyPr wrap="square" lIns="182880" tIns="137160" rIns="137160" bIns="137160" rtlCol="0" anchor="ctr">
            <a:noAutofit/>
          </a:bodyPr>
          <a:lstStyle/>
          <a:p>
            <a:pPr algn="ctr">
              <a:lnSpc>
                <a:spcPct val="90000"/>
              </a:lnSpc>
              <a:spcBef>
                <a:spcPts val="600"/>
              </a:spcBef>
              <a:spcAft>
                <a:spcPts val="0"/>
              </a:spcAft>
            </a:pPr>
            <a:r>
              <a:rPr lang="en-US" sz="1200" dirty="0" smtClean="0">
                <a:solidFill>
                  <a:schemeClr val="tx2"/>
                </a:solidFill>
                <a:latin typeface="+mn-lt"/>
              </a:rPr>
              <a:t>Global </a:t>
            </a:r>
            <a:r>
              <a:rPr lang="en-US" sz="1200" dirty="0">
                <a:solidFill>
                  <a:schemeClr val="tx2"/>
                </a:solidFill>
                <a:latin typeface="+mn-lt"/>
              </a:rPr>
              <a:t>services </a:t>
            </a:r>
            <a:r>
              <a:rPr lang="en-US" sz="1200" dirty="0" smtClean="0">
                <a:solidFill>
                  <a:schemeClr val="tx2"/>
                </a:solidFill>
                <a:latin typeface="+mn-lt"/>
              </a:rPr>
              <a:t>&amp; support</a:t>
            </a:r>
            <a:endParaRPr lang="en-US" sz="1200" dirty="0">
              <a:solidFill>
                <a:schemeClr val="tx2"/>
              </a:solidFill>
              <a:latin typeface="+mn-lt"/>
            </a:endParaRPr>
          </a:p>
        </p:txBody>
      </p:sp>
      <p:sp>
        <p:nvSpPr>
          <p:cNvPr id="21" name="Plus 20"/>
          <p:cNvSpPr/>
          <p:nvPr/>
        </p:nvSpPr>
        <p:spPr>
          <a:xfrm>
            <a:off x="7935108" y="2466787"/>
            <a:ext cx="404211" cy="404211"/>
          </a:xfrm>
          <a:prstGeom prst="mathPlus">
            <a:avLst/>
          </a:prstGeom>
          <a:solidFill>
            <a:schemeClr val="bg1"/>
          </a:solidFill>
          <a:effectLst/>
        </p:spPr>
        <p:txBody>
          <a:bodyPr wrap="square" lIns="182880" tIns="137160" rIns="137160" bIns="137160" rtlCol="0" anchor="ctr">
            <a:noAutofit/>
          </a:bodyPr>
          <a:lstStyle/>
          <a:p>
            <a:pPr algn="ctr">
              <a:lnSpc>
                <a:spcPct val="90000"/>
              </a:lnSpc>
              <a:spcBef>
                <a:spcPts val="600"/>
              </a:spcBef>
              <a:spcAft>
                <a:spcPts val="0"/>
              </a:spcAft>
            </a:pPr>
            <a:endParaRPr lang="en-US" sz="2000" dirty="0" smtClean="0">
              <a:solidFill>
                <a:schemeClr val="tx2"/>
              </a:solidFill>
              <a:latin typeface="+mn-lt"/>
            </a:endParaRPr>
          </a:p>
        </p:txBody>
      </p:sp>
    </p:spTree>
    <p:extLst>
      <p:ext uri="{BB962C8B-B14F-4D97-AF65-F5344CB8AC3E}">
        <p14:creationId xmlns:p14="http://schemas.microsoft.com/office/powerpoint/2010/main" val="2563063487"/>
      </p:ext>
    </p:extLst>
  </p:cSld>
  <p:clrMapOvr>
    <a:masterClrMapping/>
  </p:clrMapOvr>
  <p:transition spd="slow">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mn-lt"/>
              </a:rPr>
              <a:t>Software-Defined </a:t>
            </a:r>
            <a:r>
              <a:rPr lang="en-US" dirty="0" smtClean="0">
                <a:latin typeface="+mn-lt"/>
              </a:rPr>
              <a:t>Networking in the data center</a:t>
            </a:r>
            <a:br>
              <a:rPr lang="en-US" dirty="0" smtClean="0">
                <a:latin typeface="+mn-lt"/>
              </a:rPr>
            </a:br>
            <a:r>
              <a:rPr lang="en-US" sz="1800" dirty="0" smtClean="0">
                <a:solidFill>
                  <a:schemeClr val="bg2"/>
                </a:solidFill>
                <a:latin typeface="+mn-lt"/>
              </a:rPr>
              <a:t>Powered by Open Networking, choice + innovation</a:t>
            </a:r>
            <a:endParaRPr lang="en-US" sz="1800" dirty="0">
              <a:solidFill>
                <a:schemeClr val="tx1"/>
              </a:solidFill>
              <a:latin typeface="+mn-lt"/>
            </a:endParaRPr>
          </a:p>
        </p:txBody>
      </p:sp>
      <p:sp>
        <p:nvSpPr>
          <p:cNvPr id="253" name="Rectangle 252"/>
          <p:cNvSpPr/>
          <p:nvPr/>
        </p:nvSpPr>
        <p:spPr>
          <a:xfrm>
            <a:off x="747259" y="4995790"/>
            <a:ext cx="1806264" cy="147711"/>
          </a:xfrm>
          <a:prstGeom prst="rect">
            <a:avLst/>
          </a:prstGeom>
          <a:solidFill>
            <a:schemeClr val="tx2"/>
          </a:solidFill>
          <a:effectLst/>
        </p:spPr>
        <p:txBody>
          <a:bodyPr wrap="square" lIns="182880" tIns="137160" rIns="137160" bIns="137160" rtlCol="0" anchor="ctr">
            <a:noAutofit/>
          </a:bodyPr>
          <a:lstStyle/>
          <a:p>
            <a:pPr algn="ctr" fontAlgn="auto">
              <a:lnSpc>
                <a:spcPct val="90000"/>
              </a:lnSpc>
              <a:spcBef>
                <a:spcPts val="600"/>
              </a:spcBef>
              <a:spcAft>
                <a:spcPts val="0"/>
              </a:spcAft>
            </a:pPr>
            <a:endParaRPr lang="en-US" sz="2000" dirty="0" smtClean="0">
              <a:solidFill>
                <a:srgbClr val="FFFFFF"/>
              </a:solidFill>
              <a:latin typeface="Museo Sans For Dell"/>
            </a:endParaRP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21976" y="1031277"/>
            <a:ext cx="6992471" cy="3378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29107" y="3546646"/>
            <a:ext cx="731326" cy="211719"/>
          </a:xfrm>
          <a:prstGeom prst="rect">
            <a:avLst/>
          </a:prstGeom>
        </p:spPr>
      </p:pic>
      <p:pic>
        <p:nvPicPr>
          <p:cNvPr id="9" name="Picture 8" descr="Pluribus_Logo__white_CMY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7978" y="3516057"/>
            <a:ext cx="868988" cy="231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1802535"/>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p:txBody>
          <a:bodyPr>
            <a:normAutofit fontScale="90000"/>
          </a:bodyPr>
          <a:lstStyle/>
          <a:p>
            <a:r>
              <a:rPr lang="en-US" dirty="0" smtClean="0">
                <a:latin typeface="+mn-lt"/>
              </a:rPr>
              <a:t>Dell Networking data center strategic framework</a:t>
            </a:r>
            <a:br>
              <a:rPr lang="en-US" dirty="0" smtClean="0">
                <a:latin typeface="+mn-lt"/>
              </a:rPr>
            </a:br>
            <a:r>
              <a:rPr lang="en-US" sz="2000" dirty="0" smtClean="0">
                <a:solidFill>
                  <a:schemeClr val="bg2"/>
                </a:solidFill>
                <a:latin typeface="+mn-lt"/>
              </a:rPr>
              <a:t>Open Networking: choice &amp; innovation</a:t>
            </a:r>
            <a:endParaRPr lang="en-US" b="1" dirty="0">
              <a:solidFill>
                <a:schemeClr val="tx1"/>
              </a:solidFill>
              <a:latin typeface="+mn-lt"/>
            </a:endParaRPr>
          </a:p>
        </p:txBody>
      </p:sp>
      <p:sp>
        <p:nvSpPr>
          <p:cNvPr id="8" name="AutoShape 2" descr="data:image/png;base64,iVBORw0KGgoAAAANSUhEUgAAAYwAAAB/CAMAAADLlgV7AAAAwFBMVEX////VrUNFaIVlZWVgYGB4eHhcXFxfX1/r6+v19fVoaGjDw8Pa2tr8/Pzu7u5ubm7T09PTqTY9Y4Hu3rZ/f3+3t7elpaWWlpbLy8vWr0dLbYr48uHmz5ri5uuQobLky4/at154j6OLi4uenp7ewHd9fX1ffJS3w86Ojo7j4+Ourq6Xl5eioqLx5MXe5Onevm6Zqrr8+O/N1t706tPq16nXslDs27Dev3T69eZPT09WdY9phJzix4aEmayWqLiot8QhA6YGAAAM7ElEQVR4nO2daVujOhiGUQIUytYKLeqZUanV0tZdz8zRceb//6sDJGFN2AqlOHk+zDW2KVnuJG+WN4HjmJiYmJiYmJiYmJiYmJiYDk3fbh+/f1L1/fF21HcK/xZptx/TUl09a32n82/Q/cfx9LhU0+Orb32n9Ovr9qwCihDH+3Pfaf3quq2IIqBxdtt3autL053B2LvnM1TQ0ypd1dl93+mtqdF4Y4hq36moKO19Ckv56rOK5Zh+yH2nuIa08RJIgOeHAgN2Uv5QSebk548KNIbUUY0EnwQ/GBjyTVD+00/4l1ZOY3ozoAHuSOCHBOM5LP3IEmADUkRjQFZjYDAeYcPAtV27Km8af3pNcC0NDEZY+NPH6O/Pchjfe0xuTQ0MRspkcAhOMYyrHpNbU0ODERbwO17nuH8vtxkMRleCMKa/0Z/lvRSD0Z1usCEI2sZ9BRYHDCO/7DFMGP704fP353uVVapDhWHOhFyhDxRGxbWpA4WhqTNBlIDyZWBU1SHC0AUpKHMG4xCkGzyDcSj6KjCoW94Mxt71eUUTg7F3aVTRmgaD0YMYjMMRaxkdS3v+c3VzVlGFNuPo6BTr8tfrS98ZGx4M7fbjuOIsu0gIRqzJ5O1HzzgGB+PbVQskSDACHkcXdXfGNVku8zOp/shOYPgJlKsnQasT/P6mFRRkGD6O659VU62r49nKWgqGYLnb8YiSAVldzOi5TpAM/u8hGCb6Dj8zD0OT9ZHneaPiiiCr65UlGIawdNeOXlLEQYa2Lgo+Kw3OYS+Q7mD4NErTEEi3NwIvSiB0oQFAEo05qdqqa4sX58QnqJbry5qj4hyt/L8tBRb60g1lOShsFoZqL1wjCGtYW4f0cPir9RKIUQolY1HUsEb2XACJDEnGpqwdalV2KnaCcTR5LUmDXyNMl5egJ1MsAFZ6JtxYCFzPABmG6ZeTLwHDMIK/4ocFEse4pBIwNG8dPBbggKJAxqFvs2kEwKWUr+xYxAwVu5M+t4WCDuPorayj8lGkSg3/X7K8dMCtGAahwIC/i2AIfE4kGN7WkLKFtib0KKol5R8IDJuUFMeK2YIEE0kobBzlfga7w5hcFKIYzUWcckkRgr7FiLKSsbwzqQYMQ4oLAtBahj4TpShIDG2eMx1jnEjJT6SgAIke1FzCsEDkBXc1dwVFjNLBm/SCoM7g2oRxdPlUwEJFnpYAGJuxpwdmduSsUFMBQqph14GhzxaLxQbZjNUi1AYXBYbhGwEYN28sfVMbNVCwzjzcRg8Cwtb0dN0zZwaGs0nT0GfwKYB3bVWXNX9k4NlC9GCB3lM97wXGUcFsY6yg4piPk5kyUfIlN9lj1IERSkajqUx3F8EIWwOQhLUZDLQ0dRu1jbTdcEQY3LDjwRpKOS+tEgE1E3Z6gF8k45RtJWJHLYo/+4FxQk2AigrFNTPdNHZNBslOuTaMsnlGWGyWE//EMdCnVqpqGOjDFFTVgjGKiWakokJ3vUx+0CP88Vq2YkR63AuMgvHUGFY5I28xVdQxGIl23QEMURin4nawuRrHn2mwYgBrlH0KChwbAhN+QOiMHGRlJKLJD/S9TRifHPc0IcL4hxY/hiEQvrJh6qXEFK91GMBYZ+3vFrVIN/5oLVHqtIpajBDxxDCyg3JfC/gUsMp/BdUqjN8c97NFGLKSq2Wtw1jmh5oe7k/kzCeAUKXXMPlS1IwKYOAeWaDNxFuFcctxdy3C4GY5q9E6DNKwH0bCx0fMUJUWCCslMuqoosIvgKGtUNi9wPAT8E+bMHBVsjLl1DEMEyYpmpOgZ0jZ0W4oG6SbRgEMTHkfMEKT8UA24M1gyHi0EvXVe4EhIxi4QaLy5omjoBEeZ+FEFMDAed0DjLNnv5cismgKQ1uAdB3dDwzOSMHQ5mgoRV7PdWGsCjJsRTCcvcEIzy1dtgqDs9FUa4E/2A8MOCvHMNAjwJacATTSwiPhg4AxvZJp5rs5DNR7AxeX735gWCkYKhowUaYHOI1oAH4IMKYffuw/KQ2jMQxPRFnDg9s+YODmSdnm8HhUYWAR9w9jevxbplrvHWDoyHRGZdkHjC3qhyiL3zp6Eoq2ZxjT6fQmOI+v/aJ0Us1hyDwSXm7oA8a8aDAVD/mUfcAInGuLHHfePx7DG3V+PlBZNIah4XVrPJzqAwYeLpGK15eMvgfw+y5hTI8/Hm+f778VCOb9jmYvdoHB4SXUHmFombFrVnheDWDL6Q7G9P2x2q0HL/Quqg0Y0fzrgGFIHcOAhyvLpP28u34rZDFoGNlZXVb76aam7/CanPOTfy4KdH15VExi6DCwAafBQAac7xLG9D3ooZ7uHk6PJkUqA7ETjEMw4GhNhja0leF8nTc6HE1BFuc/KhV2VzDw0LZXGHi9g+LWgeYZeOmqm5YRjFdPTlth0XzSh/1h+pxnONn9o8yTYOsFm+5m4OF1OrSlpr3BwMsh0X5nHzC89OJTVnjpCu12dAAjvHDwpSUUzWGg1PNLnLU+YMioH3LJS+goA7gX6wJGMJAqmsbtBwburlc4+X3A0DbIQpOn4GjpCn/bAYx3P0P/ttVJNd/pW2X9khAMsn9FRzC4MZrVEZdtNeSSiH1J2ocR+HnQ12D3BgP7acSuAQiGRcxOVzDwziqxPXrQflfaA28Iw++lXtprGE1h2NjfNko92tI3iBOwrmBwm4JYYRpBFe+QhjCCOzvJfh77hKHlHTzxRg9xmFkAI+f7XQsG9lIhuIcgV514G7ADGH5+rttj0RDGGM0yEjXSxN5+pPwQYaBCz/b3tWBom7SRzidfieLcBcZvMgyuzbFUFRiEfHrZhSkuLluRUEk1m+SFDpfxcs6AtWDgiZ00zxYj9jWMW+ouMMhe6K3DKHV8BstszxOthqbyhYwGr+TcA0YLns/DQJ6z8eAYh64FA7v98plY0fJ6EtIuMMjnM9qGcXRHiT6CwQNRGCczoEbHS1LdvY6WDnlxmzSnmreIjhKlYZjIezpjNGrC0LbYsS1ZkKMVPNWWjHEXGPpeYJyeU6KPYQTnVpYzFWZL8+JzQZkOCbv3+UVgoyMQ2shZ4eA5GHgekDlMVxNGtDbLb6JSlh2B8OhdYHDEC+fbhvFAiz0JIzhBJBrubD3bCBKu5tIik3JtHf1AlIS5H3q+5MUYRc4/GZUO4Gdm4mh8XRic7qI1KGXjqJ6nOmsBHdwzUs/YCQbx7TEtw5j8S4s9NuC45gFJShzZBVkWPo1ZouDD0PiXikKCEQ3KgCK48+yZvsowOH2F4+EVw1B4FG32QO5OMIgXzrcMo+h8JYKx1G0lVb/DjAKblO6xkj8DDERl4VhEGJwdhSefA8+JCMMfrfG5eCWwzcS2EwzunnBLTssw6OY7Oc/Q7SWfxAGUDcVVabQwkgfe/ToqzH3rjzZA88covDkOH8MwRL9RSeTX/Ajwu/yAbWuAVLyEOw9MKfwtGcZ/4XeEI3ORbvPXuLQKo2CSwaUnfbqzMUQxKAn/X2NWcH7dWwtBmEC8sbLN8FoOCAMs83nV1LWlBIH/wzBke7YORFxXgd/NCFt7I9vlRRzx0iZUFi987Mwmrbd78LnE5o71nLvPuVUY9JOugbIz8JFj+wm2zdLXhOmq6Thm8uIVBIO8iuiPuTxV9XZ/L5Q8Mse2PTZbeBRRwR1H005gTCYPRX0UV+aQUEtw+Jk45zRQ3X+/OU5elsoVwSh0Fkk5jlxelKBoFQZcK0meUh2q5Pvn21hcAYzTk4q6Oy+6pQKpTRjhQhGg30AwXNFhtBpNizDgch75HOTANTwYanr0+pVU0E3dkXXS5HLIFmHAORXN82/QKhhN0Qz2jwbRtAgDLq+Tt2QHrgZD22qXEabVIgwXjmyH9IrZqhocDOinQdqoHr4GBwPeNELzTx62hgbDRDs9A3rbb3VVhHH6Fnuq9wkDbdOSnXgGr0owTl9ffp6/vvUPw4G30Umrr2i+q8G4hHvb52/9wtC8FdphoDgnD14VYEzwMuBdnzBkZ4628kqu8B2wKsB4wAuByEl63zA03XNmlhJtgrtftF1wXLkTeuIi5/AY+ORXg2gaw5DtjSsosfeCJOWufvw6uig/UBwXPoRRuL9KUWMY2irpwCApi6+4DIJ1Uu6FHnl9PIV92qR4g5UsB/q8NOim1pHPBwDGNnun79fS02l5P4VdaF/h3xX2kvLSx3NFlBrACE42Bu/Z4IWZ83U7KKTyfuro9CSoj9pdtteqJ21kWw02rjXDEKzVbNyVZ8BB6bzCaZnJr5O7E3SSo8ChtlQa9X7wAo1GNd58NHS91jq7VOH9MUzN9XRdg8bk+u+ppf2oOo3Jr0bWm6m6nioY8RDF5IKx6F4v1+WXGE0m172/NvTv0NPLxeXbaYHeLi9emLnYn57OC8T6JyYmJiYmJiYmJiYmJiYmJiYmJiamHfU/LKhif0LSZksAAAAASUVORK5CYII="/>
          <p:cNvSpPr>
            <a:spLocks noChangeAspect="1" noChangeArrowheads="1"/>
          </p:cNvSpPr>
          <p:nvPr/>
        </p:nvSpPr>
        <p:spPr bwMode="auto">
          <a:xfrm>
            <a:off x="155575" y="-108346"/>
            <a:ext cx="3048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sz="1800" dirty="0">
              <a:solidFill>
                <a:srgbClr val="444444"/>
              </a:solidFill>
              <a:latin typeface="Museo Sans For Dell"/>
            </a:endParaRPr>
          </a:p>
        </p:txBody>
      </p:sp>
      <p:grpSp>
        <p:nvGrpSpPr>
          <p:cNvPr id="58" name="Group 57"/>
          <p:cNvGrpSpPr/>
          <p:nvPr/>
        </p:nvGrpSpPr>
        <p:grpSpPr>
          <a:xfrm>
            <a:off x="1169616" y="3999091"/>
            <a:ext cx="7454888" cy="564490"/>
            <a:chOff x="1145866" y="5478501"/>
            <a:chExt cx="7454888" cy="752652"/>
          </a:xfrm>
        </p:grpSpPr>
        <p:sp>
          <p:nvSpPr>
            <p:cNvPr id="59" name="TextBox 58"/>
            <p:cNvSpPr txBox="1"/>
            <p:nvPr/>
          </p:nvSpPr>
          <p:spPr>
            <a:xfrm>
              <a:off x="5308914" y="5492490"/>
              <a:ext cx="3291840" cy="738663"/>
            </a:xfrm>
            <a:prstGeom prst="rect">
              <a:avLst/>
            </a:prstGeom>
            <a:noFill/>
          </p:spPr>
          <p:txBody>
            <a:bodyPr wrap="square" rtlCol="0">
              <a:spAutoFit/>
            </a:bodyPr>
            <a:lstStyle/>
            <a:p>
              <a:pPr algn="ctr" fontAlgn="auto">
                <a:spcBef>
                  <a:spcPts val="0"/>
                </a:spcBef>
                <a:spcAft>
                  <a:spcPts val="0"/>
                </a:spcAft>
                <a:buClr>
                  <a:srgbClr val="0085C3"/>
                </a:buClr>
              </a:pPr>
              <a:r>
                <a:rPr lang="en-US" sz="1600" b="1" dirty="0" smtClean="0">
                  <a:solidFill>
                    <a:srgbClr val="0085C3"/>
                  </a:solidFill>
                  <a:latin typeface="Museo Sans For Dell"/>
                </a:rPr>
                <a:t>Disaggregated solutions</a:t>
              </a:r>
            </a:p>
            <a:p>
              <a:pPr algn="ctr" fontAlgn="auto">
                <a:spcBef>
                  <a:spcPts val="0"/>
                </a:spcBef>
                <a:spcAft>
                  <a:spcPts val="0"/>
                </a:spcAft>
                <a:buClr>
                  <a:srgbClr val="0085C3"/>
                </a:buClr>
              </a:pPr>
              <a:r>
                <a:rPr lang="en-US" sz="1400" dirty="0" smtClean="0">
                  <a:solidFill>
                    <a:srgbClr val="0085C3"/>
                  </a:solidFill>
                  <a:latin typeface="Museo Sans For Dell"/>
                </a:rPr>
                <a:t>for </a:t>
              </a:r>
              <a:r>
                <a:rPr lang="en-US" sz="1400" dirty="0">
                  <a:solidFill>
                    <a:srgbClr val="0085C3"/>
                  </a:solidFill>
                  <a:latin typeface="Museo Sans For Dell"/>
                </a:rPr>
                <a:t>l</a:t>
              </a:r>
              <a:r>
                <a:rPr lang="en-US" sz="1400" dirty="0" smtClean="0">
                  <a:solidFill>
                    <a:srgbClr val="0085C3"/>
                  </a:solidFill>
                  <a:latin typeface="Museo Sans For Dell"/>
                </a:rPr>
                <a:t>arge enterprise &amp; carriers</a:t>
              </a:r>
            </a:p>
          </p:txBody>
        </p:sp>
        <p:sp>
          <p:nvSpPr>
            <p:cNvPr id="60" name="TextBox 59"/>
            <p:cNvSpPr txBox="1"/>
            <p:nvPr/>
          </p:nvSpPr>
          <p:spPr>
            <a:xfrm>
              <a:off x="1145866" y="5478501"/>
              <a:ext cx="2123722" cy="738663"/>
            </a:xfrm>
            <a:prstGeom prst="rect">
              <a:avLst/>
            </a:prstGeom>
            <a:noFill/>
          </p:spPr>
          <p:txBody>
            <a:bodyPr wrap="none" rtlCol="0">
              <a:spAutoFit/>
            </a:bodyPr>
            <a:lstStyle/>
            <a:p>
              <a:pPr algn="ctr" fontAlgn="auto">
                <a:spcBef>
                  <a:spcPts val="0"/>
                </a:spcBef>
                <a:spcAft>
                  <a:spcPts val="0"/>
                </a:spcAft>
                <a:buClr>
                  <a:srgbClr val="0085C3"/>
                </a:buClr>
              </a:pPr>
              <a:r>
                <a:rPr lang="en-US" sz="1600" b="1" dirty="0" smtClean="0">
                  <a:solidFill>
                    <a:srgbClr val="0085C3"/>
                  </a:solidFill>
                  <a:latin typeface="Museo Sans For Dell"/>
                </a:rPr>
                <a:t>Integrated solutions</a:t>
              </a:r>
              <a:endParaRPr lang="en-US" sz="1600" dirty="0">
                <a:solidFill>
                  <a:srgbClr val="0085C3"/>
                </a:solidFill>
                <a:latin typeface="Museo Sans For Dell"/>
              </a:endParaRPr>
            </a:p>
            <a:p>
              <a:pPr algn="ctr" fontAlgn="auto">
                <a:spcBef>
                  <a:spcPts val="0"/>
                </a:spcBef>
                <a:spcAft>
                  <a:spcPts val="0"/>
                </a:spcAft>
                <a:buClr>
                  <a:srgbClr val="0085C3"/>
                </a:buClr>
              </a:pPr>
              <a:r>
                <a:rPr lang="en-US" sz="1400" dirty="0" smtClean="0">
                  <a:solidFill>
                    <a:srgbClr val="0085C3"/>
                  </a:solidFill>
                  <a:latin typeface="Museo Sans For Dell"/>
                </a:rPr>
                <a:t>for SMB &amp; mid-market</a:t>
              </a:r>
            </a:p>
          </p:txBody>
        </p:sp>
        <p:cxnSp>
          <p:nvCxnSpPr>
            <p:cNvPr id="61" name="Straight Arrow Connector 60"/>
            <p:cNvCxnSpPr/>
            <p:nvPr/>
          </p:nvCxnSpPr>
          <p:spPr>
            <a:xfrm>
              <a:off x="4092848" y="5766364"/>
              <a:ext cx="871691" cy="0"/>
            </a:xfrm>
            <a:prstGeom prst="straightConnector1">
              <a:avLst/>
            </a:prstGeom>
            <a:ln w="571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66" name="Rounded Rectangle 65"/>
          <p:cNvSpPr/>
          <p:nvPr/>
        </p:nvSpPr>
        <p:spPr>
          <a:xfrm>
            <a:off x="3998622" y="1818869"/>
            <a:ext cx="2591332" cy="733806"/>
          </a:xfrm>
          <a:prstGeom prst="roundRect">
            <a:avLst>
              <a:gd name="adj" fmla="val 7940"/>
            </a:avLst>
          </a:prstGeom>
          <a:solidFill>
            <a:schemeClr val="tx2"/>
          </a:solidFill>
          <a:ln w="3175">
            <a:solidFill>
              <a:schemeClr val="accent1"/>
            </a:solidFill>
            <a:prstDash val="solid"/>
          </a:ln>
          <a:effectLst/>
        </p:spPr>
        <p:style>
          <a:lnRef idx="1">
            <a:schemeClr val="accent1"/>
          </a:lnRef>
          <a:fillRef idx="3">
            <a:schemeClr val="accent1"/>
          </a:fillRef>
          <a:effectRef idx="2">
            <a:schemeClr val="accent1"/>
          </a:effectRef>
          <a:fontRef idx="minor">
            <a:schemeClr val="lt1"/>
          </a:fontRef>
        </p:style>
        <p:txBody>
          <a:bodyPr lIns="68589" tIns="34295" rIns="68589" bIns="34295" rtlCol="0" anchor="ctr"/>
          <a:lstStyle/>
          <a:p>
            <a:pPr algn="ctr" fontAlgn="auto">
              <a:spcBef>
                <a:spcPts val="0"/>
              </a:spcBef>
              <a:spcAft>
                <a:spcPts val="0"/>
              </a:spcAft>
            </a:pPr>
            <a:endParaRPr lang="en-US" sz="1800" dirty="0" smtClean="0">
              <a:solidFill>
                <a:srgbClr val="000000"/>
              </a:solidFill>
            </a:endParaRPr>
          </a:p>
        </p:txBody>
      </p:sp>
      <p:sp>
        <p:nvSpPr>
          <p:cNvPr id="67" name="TextBox 66"/>
          <p:cNvSpPr txBox="1"/>
          <p:nvPr/>
        </p:nvSpPr>
        <p:spPr>
          <a:xfrm>
            <a:off x="7981405" y="2355839"/>
            <a:ext cx="1043988" cy="133439"/>
          </a:xfrm>
          <a:prstGeom prst="rect">
            <a:avLst/>
          </a:prstGeom>
          <a:noFill/>
        </p:spPr>
        <p:txBody>
          <a:bodyPr wrap="none" lIns="0" tIns="0" rIns="0" bIns="0" rtlCol="0">
            <a:noAutofit/>
          </a:bodyPr>
          <a:lstStyle/>
          <a:p>
            <a:pP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Management &amp;</a:t>
            </a:r>
          </a:p>
          <a:p>
            <a:pP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Orchestration</a:t>
            </a:r>
          </a:p>
        </p:txBody>
      </p:sp>
      <p:sp>
        <p:nvSpPr>
          <p:cNvPr id="68" name="TextBox 67"/>
          <p:cNvSpPr txBox="1"/>
          <p:nvPr/>
        </p:nvSpPr>
        <p:spPr>
          <a:xfrm>
            <a:off x="7981405" y="3309554"/>
            <a:ext cx="1043988" cy="133439"/>
          </a:xfrm>
          <a:prstGeom prst="rect">
            <a:avLst/>
          </a:prstGeom>
          <a:noFill/>
        </p:spPr>
        <p:txBody>
          <a:bodyPr wrap="none" lIns="0" tIns="0" rIns="0" bIns="0" rtlCol="0">
            <a:noAutofit/>
          </a:bodyPr>
          <a:lstStyle/>
          <a:p>
            <a:pP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Monitoring</a:t>
            </a:r>
            <a:endParaRPr lang="en-US" sz="1400" dirty="0" smtClean="0">
              <a:solidFill>
                <a:srgbClr val="000000"/>
              </a:solidFill>
              <a:latin typeface="Museo Sans For Dell" panose="02000000000000000000" pitchFamily="2" charset="0"/>
            </a:endParaRPr>
          </a:p>
        </p:txBody>
      </p:sp>
      <p:sp>
        <p:nvSpPr>
          <p:cNvPr id="69" name="TextBox 68"/>
          <p:cNvSpPr txBox="1"/>
          <p:nvPr/>
        </p:nvSpPr>
        <p:spPr>
          <a:xfrm>
            <a:off x="7981405" y="1351670"/>
            <a:ext cx="1043988" cy="133439"/>
          </a:xfrm>
          <a:prstGeom prst="rect">
            <a:avLst/>
          </a:prstGeom>
          <a:noFill/>
        </p:spPr>
        <p:txBody>
          <a:bodyPr wrap="none" lIns="0" tIns="0" rIns="0" bIns="0" rtlCol="0">
            <a:noAutofit/>
          </a:bodyPr>
          <a:lstStyle/>
          <a:p>
            <a:pP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Automation &amp; </a:t>
            </a:r>
          </a:p>
          <a:p>
            <a:pP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Programmability</a:t>
            </a:r>
          </a:p>
        </p:txBody>
      </p:sp>
      <p:sp>
        <p:nvSpPr>
          <p:cNvPr id="72" name="Rounded Rectangle 71"/>
          <p:cNvSpPr/>
          <p:nvPr/>
        </p:nvSpPr>
        <p:spPr>
          <a:xfrm>
            <a:off x="1356236" y="3056136"/>
            <a:ext cx="5233718" cy="373838"/>
          </a:xfrm>
          <a:prstGeom prst="roundRect">
            <a:avLst/>
          </a:prstGeom>
          <a:solidFill>
            <a:schemeClr val="tx2"/>
          </a:solidFill>
          <a:ln w="3175" cmpd="sng">
            <a:solidFill>
              <a:schemeClr val="accent1"/>
            </a:solidFill>
          </a:ln>
          <a:effectLst/>
        </p:spPr>
        <p:txBody>
          <a:bodyPr wrap="square" lIns="68589" tIns="34281" rIns="0" bIns="34281" rtlCol="0" anchor="ctr" anchorCtr="0">
            <a:noAutofit/>
          </a:bodyPr>
          <a:lstStyle/>
          <a:p>
            <a:pPr defTabSz="612196" fontAlgn="auto">
              <a:lnSpc>
                <a:spcPct val="90000"/>
              </a:lnSpc>
              <a:spcBef>
                <a:spcPts val="75"/>
              </a:spcBef>
              <a:spcAft>
                <a:spcPts val="75"/>
              </a:spcAft>
            </a:pPr>
            <a:r>
              <a:rPr lang="en-US" sz="1200" b="1" dirty="0">
                <a:solidFill>
                  <a:srgbClr val="000000"/>
                </a:solidFill>
                <a:latin typeface="Museo Sans For Dell Regular"/>
                <a:cs typeface="Museo Sans For Dell Regular"/>
              </a:rPr>
              <a:t>                                                      </a:t>
            </a:r>
          </a:p>
        </p:txBody>
      </p:sp>
      <p:sp>
        <p:nvSpPr>
          <p:cNvPr id="73" name="Rounded Rectangle 72"/>
          <p:cNvSpPr/>
          <p:nvPr/>
        </p:nvSpPr>
        <p:spPr>
          <a:xfrm>
            <a:off x="1356235" y="2620443"/>
            <a:ext cx="5233718" cy="373838"/>
          </a:xfrm>
          <a:prstGeom prst="roundRect">
            <a:avLst/>
          </a:prstGeom>
          <a:solidFill>
            <a:schemeClr val="tx2"/>
          </a:solidFill>
          <a:ln w="3175" cmpd="sng">
            <a:solidFill>
              <a:schemeClr val="accent1"/>
            </a:solidFill>
          </a:ln>
          <a:effectLst/>
        </p:spPr>
        <p:txBody>
          <a:bodyPr wrap="square" lIns="68589" tIns="34281" rIns="0" bIns="34281" rtlCol="0" anchor="ctr" anchorCtr="0">
            <a:noAutofit/>
          </a:bodyPr>
          <a:lstStyle/>
          <a:p>
            <a:pPr defTabSz="612196" fontAlgn="auto">
              <a:lnSpc>
                <a:spcPct val="90000"/>
              </a:lnSpc>
              <a:spcBef>
                <a:spcPts val="75"/>
              </a:spcBef>
              <a:spcAft>
                <a:spcPts val="75"/>
              </a:spcAft>
            </a:pPr>
            <a:endParaRPr lang="en-US" sz="1200" b="1" dirty="0">
              <a:solidFill>
                <a:srgbClr val="000000"/>
              </a:solidFill>
              <a:latin typeface="Museo Sans For Dell Regular"/>
              <a:cs typeface="Museo Sans For Dell Regular"/>
            </a:endParaRPr>
          </a:p>
        </p:txBody>
      </p:sp>
      <p:sp>
        <p:nvSpPr>
          <p:cNvPr id="74" name="Rounded Rectangle 73"/>
          <p:cNvSpPr/>
          <p:nvPr/>
        </p:nvSpPr>
        <p:spPr>
          <a:xfrm>
            <a:off x="6685162" y="1941302"/>
            <a:ext cx="1227634" cy="934070"/>
          </a:xfrm>
          <a:prstGeom prst="roundRect">
            <a:avLst>
              <a:gd name="adj" fmla="val 6776"/>
            </a:avLst>
          </a:prstGeom>
          <a:solidFill>
            <a:schemeClr val="tx2"/>
          </a:solidFill>
          <a:ln w="3175">
            <a:prstDash val="solid"/>
          </a:ln>
          <a:effectLst/>
        </p:spPr>
        <p:style>
          <a:lnRef idx="1">
            <a:schemeClr val="accent1"/>
          </a:lnRef>
          <a:fillRef idx="3">
            <a:schemeClr val="accent1"/>
          </a:fillRef>
          <a:effectRef idx="2">
            <a:schemeClr val="accent1"/>
          </a:effectRef>
          <a:fontRef idx="minor">
            <a:schemeClr val="lt1"/>
          </a:fontRef>
        </p:style>
        <p:txBody>
          <a:bodyPr lIns="68589" tIns="34295" rIns="68589" bIns="34295" rtlCol="0" anchor="ctr"/>
          <a:lstStyle/>
          <a:p>
            <a:pPr algn="ctr" fontAlgn="auto">
              <a:spcBef>
                <a:spcPts val="0"/>
              </a:spcBef>
              <a:spcAft>
                <a:spcPts val="0"/>
              </a:spcAft>
            </a:pPr>
            <a:endParaRPr lang="en-US" sz="1800" dirty="0">
              <a:solidFill>
                <a:srgbClr val="000000"/>
              </a:solidFill>
            </a:endParaRPr>
          </a:p>
        </p:txBody>
      </p:sp>
      <p:sp>
        <p:nvSpPr>
          <p:cNvPr id="75" name="Rounded Rectangle 74"/>
          <p:cNvSpPr/>
          <p:nvPr/>
        </p:nvSpPr>
        <p:spPr>
          <a:xfrm>
            <a:off x="6685162" y="2933457"/>
            <a:ext cx="1227634" cy="934070"/>
          </a:xfrm>
          <a:prstGeom prst="roundRect">
            <a:avLst>
              <a:gd name="adj" fmla="val 7358"/>
            </a:avLst>
          </a:prstGeom>
          <a:solidFill>
            <a:schemeClr val="tx2"/>
          </a:solidFill>
          <a:ln w="3175">
            <a:prstDash val="solid"/>
          </a:ln>
          <a:effectLst/>
        </p:spPr>
        <p:style>
          <a:lnRef idx="1">
            <a:schemeClr val="accent1"/>
          </a:lnRef>
          <a:fillRef idx="3">
            <a:schemeClr val="accent1"/>
          </a:fillRef>
          <a:effectRef idx="2">
            <a:schemeClr val="accent1"/>
          </a:effectRef>
          <a:fontRef idx="minor">
            <a:schemeClr val="lt1"/>
          </a:fontRef>
        </p:style>
        <p:txBody>
          <a:bodyPr lIns="68589" tIns="34295" rIns="68589" bIns="34295" rtlCol="0" anchor="ctr"/>
          <a:lstStyle/>
          <a:p>
            <a:pPr algn="ctr" fontAlgn="auto">
              <a:spcBef>
                <a:spcPts val="0"/>
              </a:spcBef>
              <a:spcAft>
                <a:spcPts val="0"/>
              </a:spcAft>
            </a:pPr>
            <a:endParaRPr lang="en-US" sz="1800" dirty="0">
              <a:solidFill>
                <a:srgbClr val="000000"/>
              </a:solidFill>
            </a:endParaRPr>
          </a:p>
        </p:txBody>
      </p:sp>
      <p:sp>
        <p:nvSpPr>
          <p:cNvPr id="76" name="Rounded Rectangle 75"/>
          <p:cNvSpPr/>
          <p:nvPr/>
        </p:nvSpPr>
        <p:spPr>
          <a:xfrm>
            <a:off x="6685162" y="944169"/>
            <a:ext cx="1227634" cy="934070"/>
          </a:xfrm>
          <a:prstGeom prst="roundRect">
            <a:avLst>
              <a:gd name="adj" fmla="val 7940"/>
            </a:avLst>
          </a:prstGeom>
          <a:solidFill>
            <a:schemeClr val="tx2"/>
          </a:solidFill>
          <a:ln w="3175">
            <a:prstDash val="solid"/>
          </a:ln>
          <a:effectLst/>
        </p:spPr>
        <p:style>
          <a:lnRef idx="1">
            <a:schemeClr val="accent1"/>
          </a:lnRef>
          <a:fillRef idx="3">
            <a:schemeClr val="accent1"/>
          </a:fillRef>
          <a:effectRef idx="2">
            <a:schemeClr val="accent1"/>
          </a:effectRef>
          <a:fontRef idx="minor">
            <a:schemeClr val="lt1"/>
          </a:fontRef>
        </p:style>
        <p:txBody>
          <a:bodyPr lIns="68589" tIns="34295" rIns="68589" bIns="34295" rtlCol="0" anchor="ctr"/>
          <a:lstStyle/>
          <a:p>
            <a:pPr algn="ctr" fontAlgn="auto">
              <a:spcBef>
                <a:spcPts val="0"/>
              </a:spcBef>
              <a:spcAft>
                <a:spcPts val="0"/>
              </a:spcAft>
            </a:pPr>
            <a:endParaRPr lang="en-US" sz="1800" dirty="0" smtClean="0">
              <a:solidFill>
                <a:srgbClr val="000000"/>
              </a:solidFill>
            </a:endParaRPr>
          </a:p>
        </p:txBody>
      </p:sp>
      <p:pic>
        <p:nvPicPr>
          <p:cNvPr id="77" name="Picture 76" descr="puppet-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7852" y="1102145"/>
            <a:ext cx="411480" cy="423764"/>
          </a:xfrm>
          <a:prstGeom prst="rect">
            <a:avLst/>
          </a:prstGeom>
        </p:spPr>
      </p:pic>
      <p:pic>
        <p:nvPicPr>
          <p:cNvPr id="78" name="Picture 77" descr="chef.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802003" y="1002197"/>
            <a:ext cx="548640" cy="358230"/>
          </a:xfrm>
          <a:prstGeom prst="rect">
            <a:avLst/>
          </a:prstGeom>
        </p:spPr>
      </p:pic>
      <p:pic>
        <p:nvPicPr>
          <p:cNvPr id="7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2852" y="1819731"/>
            <a:ext cx="457900" cy="2346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0" name="TextBox 79"/>
          <p:cNvSpPr txBox="1"/>
          <p:nvPr/>
        </p:nvSpPr>
        <p:spPr>
          <a:xfrm>
            <a:off x="247153" y="2061686"/>
            <a:ext cx="1043988" cy="133439"/>
          </a:xfrm>
          <a:prstGeom prst="rect">
            <a:avLst/>
          </a:prstGeom>
          <a:noFill/>
        </p:spPr>
        <p:txBody>
          <a:bodyPr wrap="none" lIns="0" tIns="0" rIns="0" bIns="0" rtlCol="0">
            <a:noAutofit/>
          </a:bodyPr>
          <a:lstStyle/>
          <a:p>
            <a:pPr algn="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NVO/Controller</a:t>
            </a:r>
          </a:p>
          <a:p>
            <a:pPr algn="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software</a:t>
            </a:r>
            <a:endParaRPr lang="en-US" sz="1400" dirty="0" smtClean="0">
              <a:solidFill>
                <a:srgbClr val="000000"/>
              </a:solidFill>
              <a:latin typeface="Museo Sans For Dell" panose="02000000000000000000" pitchFamily="2" charset="0"/>
            </a:endParaRPr>
          </a:p>
        </p:txBody>
      </p:sp>
      <p:sp>
        <p:nvSpPr>
          <p:cNvPr id="81" name="Rounded Rectangle 80"/>
          <p:cNvSpPr/>
          <p:nvPr/>
        </p:nvSpPr>
        <p:spPr>
          <a:xfrm>
            <a:off x="1356235" y="3493689"/>
            <a:ext cx="5233718" cy="373838"/>
          </a:xfrm>
          <a:prstGeom prst="roundRect">
            <a:avLst>
              <a:gd name="adj" fmla="val 12910"/>
            </a:avLst>
          </a:prstGeom>
          <a:solidFill>
            <a:schemeClr val="tx2"/>
          </a:solidFill>
          <a:ln w="3175" cmpd="sng">
            <a:solidFill>
              <a:schemeClr val="accent1"/>
            </a:solidFill>
          </a:ln>
          <a:effectLst/>
        </p:spPr>
        <p:txBody>
          <a:bodyPr wrap="square" lIns="68589" tIns="34281" rIns="0" bIns="34281" rtlCol="0" anchor="ctr" anchorCtr="0">
            <a:noAutofit/>
          </a:bodyPr>
          <a:lstStyle/>
          <a:p>
            <a:pPr defTabSz="612196" fontAlgn="auto">
              <a:lnSpc>
                <a:spcPct val="90000"/>
              </a:lnSpc>
              <a:spcBef>
                <a:spcPts val="75"/>
              </a:spcBef>
              <a:spcAft>
                <a:spcPts val="75"/>
              </a:spcAft>
            </a:pPr>
            <a:endParaRPr lang="en-US" sz="1200" b="1" dirty="0">
              <a:solidFill>
                <a:srgbClr val="000000"/>
              </a:solidFill>
              <a:latin typeface="Museo Sans For Dell Regular"/>
              <a:cs typeface="Museo Sans For Dell Regular"/>
            </a:endParaRPr>
          </a:p>
        </p:txBody>
      </p:sp>
      <p:pic>
        <p:nvPicPr>
          <p:cNvPr id="82" name="Picture 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746063" y="3081798"/>
            <a:ext cx="370535" cy="332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 name="Picture 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746063" y="2646745"/>
            <a:ext cx="370535" cy="332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4" name="TextBox 83"/>
          <p:cNvSpPr txBox="1"/>
          <p:nvPr/>
        </p:nvSpPr>
        <p:spPr>
          <a:xfrm>
            <a:off x="5882152" y="2682749"/>
            <a:ext cx="581524" cy="124613"/>
          </a:xfrm>
          <a:prstGeom prst="rect">
            <a:avLst/>
          </a:prstGeom>
          <a:noFill/>
        </p:spPr>
        <p:txBody>
          <a:bodyPr wrap="none" lIns="0" tIns="0" rIns="0" bIns="0" rtlCol="0">
            <a:noAutofit/>
          </a:bodyPr>
          <a:lstStyle/>
          <a:p>
            <a:pPr algn="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Plus open ecosystem for </a:t>
            </a:r>
          </a:p>
          <a:p>
            <a:pPr algn="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OS and L4-7 services</a:t>
            </a:r>
          </a:p>
        </p:txBody>
      </p:sp>
      <p:sp>
        <p:nvSpPr>
          <p:cNvPr id="85" name="TextBox 84"/>
          <p:cNvSpPr txBox="1"/>
          <p:nvPr/>
        </p:nvSpPr>
        <p:spPr>
          <a:xfrm>
            <a:off x="237578" y="3517254"/>
            <a:ext cx="1043988" cy="133439"/>
          </a:xfrm>
          <a:prstGeom prst="rect">
            <a:avLst/>
          </a:prstGeom>
          <a:noFill/>
        </p:spPr>
        <p:txBody>
          <a:bodyPr wrap="none" lIns="0" tIns="0" rIns="0" bIns="0" rtlCol="0">
            <a:noAutofit/>
          </a:bodyPr>
          <a:lstStyle/>
          <a:p>
            <a:pPr algn="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Merchant</a:t>
            </a:r>
          </a:p>
          <a:p>
            <a:pPr algn="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silicon</a:t>
            </a:r>
            <a:endParaRPr lang="en-US" sz="1400" dirty="0" smtClean="0">
              <a:solidFill>
                <a:srgbClr val="000000"/>
              </a:solidFill>
              <a:latin typeface="Museo Sans For Dell" panose="02000000000000000000" pitchFamily="2" charset="0"/>
            </a:endParaRPr>
          </a:p>
        </p:txBody>
      </p:sp>
      <p:sp>
        <p:nvSpPr>
          <p:cNvPr id="87" name="TextBox 86"/>
          <p:cNvSpPr txBox="1"/>
          <p:nvPr/>
        </p:nvSpPr>
        <p:spPr>
          <a:xfrm>
            <a:off x="237578" y="3074369"/>
            <a:ext cx="1043988" cy="133439"/>
          </a:xfrm>
          <a:prstGeom prst="rect">
            <a:avLst/>
          </a:prstGeom>
          <a:noFill/>
        </p:spPr>
        <p:txBody>
          <a:bodyPr wrap="none" lIns="0" tIns="0" rIns="0" bIns="0" rtlCol="0">
            <a:noAutofit/>
          </a:bodyPr>
          <a:lstStyle/>
          <a:p>
            <a:pPr algn="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Standards-based</a:t>
            </a:r>
          </a:p>
          <a:p>
            <a:pPr algn="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hardware</a:t>
            </a:r>
            <a:endParaRPr lang="en-US" sz="1400" dirty="0" smtClean="0">
              <a:solidFill>
                <a:srgbClr val="000000"/>
              </a:solidFill>
              <a:latin typeface="Museo Sans For Dell" panose="02000000000000000000" pitchFamily="2" charset="0"/>
            </a:endParaRPr>
          </a:p>
        </p:txBody>
      </p:sp>
      <p:sp>
        <p:nvSpPr>
          <p:cNvPr id="91" name="TextBox 90"/>
          <p:cNvSpPr txBox="1"/>
          <p:nvPr/>
        </p:nvSpPr>
        <p:spPr>
          <a:xfrm>
            <a:off x="247153" y="2682749"/>
            <a:ext cx="1043988" cy="133439"/>
          </a:xfrm>
          <a:prstGeom prst="rect">
            <a:avLst/>
          </a:prstGeom>
          <a:noFill/>
        </p:spPr>
        <p:txBody>
          <a:bodyPr wrap="none" lIns="0" tIns="0" rIns="0" bIns="0" rtlCol="0">
            <a:noAutofit/>
          </a:bodyPr>
          <a:lstStyle/>
          <a:p>
            <a:pPr algn="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Open system</a:t>
            </a:r>
          </a:p>
          <a:p>
            <a:pPr algn="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software</a:t>
            </a:r>
            <a:endParaRPr lang="en-US" sz="1400" dirty="0" smtClean="0">
              <a:solidFill>
                <a:srgbClr val="000000"/>
              </a:solidFill>
              <a:latin typeface="Museo Sans For Dell" panose="02000000000000000000" pitchFamily="2" charset="0"/>
            </a:endParaRPr>
          </a:p>
        </p:txBody>
      </p:sp>
      <p:sp>
        <p:nvSpPr>
          <p:cNvPr id="92" name="Rounded Rectangle 91"/>
          <p:cNvSpPr/>
          <p:nvPr/>
        </p:nvSpPr>
        <p:spPr>
          <a:xfrm>
            <a:off x="4005717" y="946967"/>
            <a:ext cx="1232428" cy="803512"/>
          </a:xfrm>
          <a:prstGeom prst="roundRect">
            <a:avLst>
              <a:gd name="adj" fmla="val 7940"/>
            </a:avLst>
          </a:prstGeom>
          <a:solidFill>
            <a:schemeClr val="tx2"/>
          </a:solidFill>
          <a:ln w="3175">
            <a:solidFill>
              <a:schemeClr val="accent1"/>
            </a:solidFill>
            <a:prstDash val="solid"/>
          </a:ln>
          <a:effectLst/>
        </p:spPr>
        <p:style>
          <a:lnRef idx="1">
            <a:schemeClr val="accent1"/>
          </a:lnRef>
          <a:fillRef idx="3">
            <a:schemeClr val="accent1"/>
          </a:fillRef>
          <a:effectRef idx="2">
            <a:schemeClr val="accent1"/>
          </a:effectRef>
          <a:fontRef idx="minor">
            <a:schemeClr val="lt1"/>
          </a:fontRef>
        </p:style>
        <p:txBody>
          <a:bodyPr lIns="68589" tIns="34295" rIns="68589" bIns="34295" rtlCol="0" anchor="ctr"/>
          <a:lstStyle/>
          <a:p>
            <a:pPr algn="ctr" fontAlgn="auto">
              <a:spcBef>
                <a:spcPts val="0"/>
              </a:spcBef>
              <a:spcAft>
                <a:spcPts val="0"/>
              </a:spcAft>
            </a:pPr>
            <a:endParaRPr lang="en-US" sz="1800" dirty="0" smtClean="0">
              <a:solidFill>
                <a:srgbClr val="000000"/>
              </a:solidFill>
            </a:endParaRPr>
          </a:p>
        </p:txBody>
      </p:sp>
      <p:sp>
        <p:nvSpPr>
          <p:cNvPr id="94" name="Rounded Rectangle 93"/>
          <p:cNvSpPr/>
          <p:nvPr/>
        </p:nvSpPr>
        <p:spPr>
          <a:xfrm>
            <a:off x="2675194" y="946967"/>
            <a:ext cx="1232428" cy="1607024"/>
          </a:xfrm>
          <a:prstGeom prst="roundRect">
            <a:avLst>
              <a:gd name="adj" fmla="val 7940"/>
            </a:avLst>
          </a:prstGeom>
          <a:solidFill>
            <a:schemeClr val="tx2"/>
          </a:solidFill>
          <a:ln w="3175">
            <a:solidFill>
              <a:schemeClr val="accent1"/>
            </a:solidFill>
            <a:prstDash val="solid"/>
          </a:ln>
          <a:effectLst/>
        </p:spPr>
        <p:style>
          <a:lnRef idx="1">
            <a:schemeClr val="accent1"/>
          </a:lnRef>
          <a:fillRef idx="3">
            <a:schemeClr val="accent1"/>
          </a:fillRef>
          <a:effectRef idx="2">
            <a:schemeClr val="accent1"/>
          </a:effectRef>
          <a:fontRef idx="minor">
            <a:schemeClr val="lt1"/>
          </a:fontRef>
        </p:style>
        <p:txBody>
          <a:bodyPr lIns="68589" tIns="34295" rIns="68589" bIns="34295" rtlCol="0" anchor="ctr"/>
          <a:lstStyle/>
          <a:p>
            <a:pPr algn="ctr" fontAlgn="auto">
              <a:spcBef>
                <a:spcPts val="0"/>
              </a:spcBef>
              <a:spcAft>
                <a:spcPts val="0"/>
              </a:spcAft>
            </a:pPr>
            <a:endParaRPr lang="en-US" sz="1800" dirty="0" smtClean="0">
              <a:solidFill>
                <a:srgbClr val="000000"/>
              </a:solidFill>
            </a:endParaRPr>
          </a:p>
        </p:txBody>
      </p:sp>
      <p:sp>
        <p:nvSpPr>
          <p:cNvPr id="99" name="Rounded Rectangle 98"/>
          <p:cNvSpPr/>
          <p:nvPr/>
        </p:nvSpPr>
        <p:spPr>
          <a:xfrm>
            <a:off x="1345890" y="946967"/>
            <a:ext cx="1232428" cy="1607024"/>
          </a:xfrm>
          <a:prstGeom prst="roundRect">
            <a:avLst>
              <a:gd name="adj" fmla="val 7940"/>
            </a:avLst>
          </a:prstGeom>
          <a:solidFill>
            <a:schemeClr val="tx2"/>
          </a:solidFill>
          <a:ln w="3175">
            <a:solidFill>
              <a:schemeClr val="accent1"/>
            </a:solidFill>
            <a:prstDash val="solid"/>
          </a:ln>
          <a:effectLst/>
        </p:spPr>
        <p:style>
          <a:lnRef idx="1">
            <a:schemeClr val="accent1"/>
          </a:lnRef>
          <a:fillRef idx="3">
            <a:schemeClr val="accent1"/>
          </a:fillRef>
          <a:effectRef idx="2">
            <a:schemeClr val="accent1"/>
          </a:effectRef>
          <a:fontRef idx="minor">
            <a:schemeClr val="lt1"/>
          </a:fontRef>
        </p:style>
        <p:txBody>
          <a:bodyPr lIns="68589" tIns="34295" rIns="68589" bIns="34295" rtlCol="0" anchor="ctr"/>
          <a:lstStyle/>
          <a:p>
            <a:pPr algn="ctr" fontAlgn="auto">
              <a:spcBef>
                <a:spcPts val="0"/>
              </a:spcBef>
              <a:spcAft>
                <a:spcPts val="0"/>
              </a:spcAft>
            </a:pPr>
            <a:endParaRPr lang="en-US" sz="1800" dirty="0" smtClean="0">
              <a:solidFill>
                <a:srgbClr val="000000"/>
              </a:solidFill>
            </a:endParaRPr>
          </a:p>
        </p:txBody>
      </p:sp>
      <p:pic>
        <p:nvPicPr>
          <p:cNvPr id="106" name="Picture 105"/>
          <p:cNvPicPr>
            <a:picLocks noChangeAspect="1"/>
          </p:cNvPicPr>
          <p:nvPr/>
        </p:nvPicPr>
        <p:blipFill>
          <a:blip r:embed="rId7"/>
          <a:stretch>
            <a:fillRect/>
          </a:stretch>
        </p:blipFill>
        <p:spPr>
          <a:xfrm>
            <a:off x="4260149" y="1102186"/>
            <a:ext cx="710089" cy="423369"/>
          </a:xfrm>
          <a:prstGeom prst="rect">
            <a:avLst/>
          </a:prstGeom>
        </p:spPr>
      </p:pic>
      <p:pic>
        <p:nvPicPr>
          <p:cNvPr id="107" name="Picture 106"/>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504904" y="1087238"/>
            <a:ext cx="914400" cy="381255"/>
          </a:xfrm>
          <a:prstGeom prst="rect">
            <a:avLst/>
          </a:prstGeom>
        </p:spPr>
      </p:pic>
      <p:pic>
        <p:nvPicPr>
          <p:cNvPr id="108" name="Picture 2" descr="https://encrypted-tbn2.gstatic.com/images?q=tbn:ANd9GcRVXiNd3FK0vVDKpld8LSvWyoWpVy2zoBmbQ26pH1pVSAspLT4vFaDV98E">
            <a:hlinkClick r:id="rId9"/>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2742768" y="1180505"/>
            <a:ext cx="1097280" cy="197312"/>
          </a:xfrm>
          <a:prstGeom prst="rect">
            <a:avLst/>
          </a:prstGeom>
          <a:noFill/>
          <a:extLst>
            <a:ext uri="{909E8E84-426E-40DD-AFC4-6F175D3DCCD1}">
              <a14:hiddenFill xmlns:a14="http://schemas.microsoft.com/office/drawing/2010/main">
                <a:solidFill>
                  <a:srgbClr val="FFFFFF"/>
                </a:solidFill>
              </a14:hiddenFill>
            </a:ext>
          </a:extLst>
        </p:spPr>
      </p:pic>
      <p:sp>
        <p:nvSpPr>
          <p:cNvPr id="111" name="Rounded Rectangle 110"/>
          <p:cNvSpPr/>
          <p:nvPr/>
        </p:nvSpPr>
        <p:spPr>
          <a:xfrm>
            <a:off x="5352974" y="946967"/>
            <a:ext cx="1232428" cy="803512"/>
          </a:xfrm>
          <a:prstGeom prst="roundRect">
            <a:avLst>
              <a:gd name="adj" fmla="val 7940"/>
            </a:avLst>
          </a:prstGeom>
          <a:solidFill>
            <a:schemeClr val="tx2"/>
          </a:solidFill>
          <a:ln w="3175">
            <a:solidFill>
              <a:schemeClr val="accent1"/>
            </a:solidFill>
            <a:prstDash val="solid"/>
          </a:ln>
          <a:effectLst/>
        </p:spPr>
        <p:style>
          <a:lnRef idx="1">
            <a:schemeClr val="accent1"/>
          </a:lnRef>
          <a:fillRef idx="3">
            <a:schemeClr val="accent1"/>
          </a:fillRef>
          <a:effectRef idx="2">
            <a:schemeClr val="accent1"/>
          </a:effectRef>
          <a:fontRef idx="minor">
            <a:schemeClr val="lt1"/>
          </a:fontRef>
        </p:style>
        <p:txBody>
          <a:bodyPr lIns="68589" tIns="34295" rIns="68589" bIns="34295" rtlCol="0" anchor="ctr"/>
          <a:lstStyle/>
          <a:p>
            <a:pPr algn="ctr" fontAlgn="auto">
              <a:spcBef>
                <a:spcPts val="0"/>
              </a:spcBef>
              <a:spcAft>
                <a:spcPts val="0"/>
              </a:spcAft>
            </a:pPr>
            <a:endParaRPr lang="en-US" sz="1800" dirty="0" smtClean="0">
              <a:solidFill>
                <a:srgbClr val="000000"/>
              </a:solidFill>
            </a:endParaRPr>
          </a:p>
        </p:txBody>
      </p:sp>
      <p:sp>
        <p:nvSpPr>
          <p:cNvPr id="114" name="TextBox 113"/>
          <p:cNvSpPr txBox="1"/>
          <p:nvPr/>
        </p:nvSpPr>
        <p:spPr>
          <a:xfrm>
            <a:off x="92846" y="1208862"/>
            <a:ext cx="1188720" cy="137160"/>
          </a:xfrm>
          <a:prstGeom prst="rect">
            <a:avLst/>
          </a:prstGeom>
          <a:noFill/>
        </p:spPr>
        <p:txBody>
          <a:bodyPr wrap="none" lIns="0" tIns="0" rIns="0" bIns="0" rtlCol="0">
            <a:noAutofit/>
          </a:bodyPr>
          <a:lstStyle/>
          <a:p>
            <a:pPr algn="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Application/Cloud</a:t>
            </a:r>
          </a:p>
          <a:p>
            <a:pPr algn="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environment</a:t>
            </a:r>
            <a:endParaRPr lang="en-US" sz="1400" dirty="0" smtClean="0">
              <a:solidFill>
                <a:srgbClr val="000000"/>
              </a:solidFill>
              <a:latin typeface="Museo Sans For Dell" panose="02000000000000000000" pitchFamily="2" charset="0"/>
            </a:endParaRPr>
          </a:p>
        </p:txBody>
      </p:sp>
      <p:sp>
        <p:nvSpPr>
          <p:cNvPr id="115" name="TextBox 114"/>
          <p:cNvSpPr txBox="1"/>
          <p:nvPr/>
        </p:nvSpPr>
        <p:spPr>
          <a:xfrm>
            <a:off x="5882152" y="1552927"/>
            <a:ext cx="581524" cy="124613"/>
          </a:xfrm>
          <a:prstGeom prst="rect">
            <a:avLst/>
          </a:prstGeom>
          <a:noFill/>
        </p:spPr>
        <p:txBody>
          <a:bodyPr wrap="none" lIns="0" tIns="0" rIns="0" bIns="0" rtlCol="0">
            <a:noAutofit/>
          </a:bodyPr>
          <a:lstStyle/>
          <a:p>
            <a:pPr algn="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Other</a:t>
            </a:r>
          </a:p>
        </p:txBody>
      </p:sp>
      <p:sp>
        <p:nvSpPr>
          <p:cNvPr id="119" name="TextBox 118"/>
          <p:cNvSpPr txBox="1"/>
          <p:nvPr/>
        </p:nvSpPr>
        <p:spPr>
          <a:xfrm>
            <a:off x="1511989" y="2682748"/>
            <a:ext cx="581524" cy="124613"/>
          </a:xfrm>
          <a:prstGeom prst="rect">
            <a:avLst/>
          </a:prstGeom>
          <a:noFill/>
        </p:spPr>
        <p:txBody>
          <a:bodyPr wrap="none" lIns="0" tIns="0" rIns="0" bIns="0" rtlCol="0">
            <a:noAutofit/>
          </a:bodyPr>
          <a:lstStyle/>
          <a:p>
            <a:pP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Dell Networking </a:t>
            </a:r>
          </a:p>
          <a:p>
            <a:pP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Software</a:t>
            </a:r>
          </a:p>
        </p:txBody>
      </p:sp>
      <p:sp>
        <p:nvSpPr>
          <p:cNvPr id="120" name="TextBox 119"/>
          <p:cNvSpPr txBox="1"/>
          <p:nvPr/>
        </p:nvSpPr>
        <p:spPr>
          <a:xfrm>
            <a:off x="1511989" y="3103814"/>
            <a:ext cx="581524" cy="205740"/>
          </a:xfrm>
          <a:prstGeom prst="rect">
            <a:avLst/>
          </a:prstGeom>
          <a:noFill/>
        </p:spPr>
        <p:txBody>
          <a:bodyPr wrap="none" lIns="0" tIns="0" rIns="0" bIns="0" rtlCol="0">
            <a:noAutofit/>
          </a:bodyPr>
          <a:lstStyle/>
          <a:p>
            <a:pP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Dell M-Series, FN-Series</a:t>
            </a:r>
          </a:p>
          <a:p>
            <a:pP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S-Series, Z-Series</a:t>
            </a:r>
          </a:p>
        </p:txBody>
      </p:sp>
      <p:pic>
        <p:nvPicPr>
          <p:cNvPr id="121" name="Picture 3"/>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2706272" y="3550328"/>
            <a:ext cx="667193" cy="250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 name="Picture 3"/>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4706320" y="3553623"/>
            <a:ext cx="355836" cy="261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029089" y="1921062"/>
            <a:ext cx="524639" cy="514350"/>
          </a:xfrm>
          <a:prstGeom prst="rect">
            <a:avLst/>
          </a:prstGeom>
          <a:ln>
            <a:noFill/>
          </a:ln>
          <a:effectLst/>
        </p:spPr>
      </p:pic>
      <p:pic>
        <p:nvPicPr>
          <p:cNvPr id="125" name="Picture 12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830197" y="1903782"/>
            <a:ext cx="527350" cy="517011"/>
          </a:xfrm>
          <a:prstGeom prst="rect">
            <a:avLst/>
          </a:prstGeom>
          <a:ln>
            <a:noFill/>
          </a:ln>
          <a:effectLst/>
        </p:spPr>
      </p:pic>
      <p:pic>
        <p:nvPicPr>
          <p:cNvPr id="126" name="Picture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978587" y="1621247"/>
            <a:ext cx="822960" cy="197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7" name="Picture 4"/>
          <p:cNvPicPr>
            <a:picLocks noChangeAspect="1" noChangeArrowheads="1"/>
          </p:cNvPicPr>
          <p:nvPr/>
        </p:nvPicPr>
        <p:blipFill>
          <a:blip r:embed="rId16"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50874" y="1241333"/>
            <a:ext cx="640080" cy="4800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8" name="Picture 4"/>
          <p:cNvPicPr>
            <a:picLocks noChangeAspect="1" noChangeArrowheads="1"/>
          </p:cNvPicPr>
          <p:nvPr/>
        </p:nvPicPr>
        <p:blipFill>
          <a:blip r:embed="rId17" cstate="email">
            <a:extLst>
              <a:ext uri="{28A0092B-C50C-407E-A947-70E740481C1C}">
                <a14:useLocalDpi xmlns:a14="http://schemas.microsoft.com/office/drawing/2010/main" val="0"/>
              </a:ext>
            </a:extLst>
          </a:blip>
          <a:srcRect/>
          <a:stretch>
            <a:fillRect/>
          </a:stretch>
        </p:blipFill>
        <p:spPr bwMode="auto">
          <a:xfrm>
            <a:off x="5551875" y="1103189"/>
            <a:ext cx="548640" cy="327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9" name="Picture 2"/>
          <p:cNvPicPr>
            <a:picLocks noChangeAspect="1" noChangeArrowheads="1"/>
          </p:cNvPicPr>
          <p:nvPr/>
        </p:nvPicPr>
        <p:blipFill>
          <a:blip r:embed="rId18" cstate="email">
            <a:extLst>
              <a:ext uri="{28A0092B-C50C-407E-A947-70E740481C1C}">
                <a14:useLocalDpi xmlns:a14="http://schemas.microsoft.com/office/drawing/2010/main" val="0"/>
              </a:ext>
            </a:extLst>
          </a:blip>
          <a:srcRect/>
          <a:stretch>
            <a:fillRect/>
          </a:stretch>
        </p:blipFill>
        <p:spPr bwMode="auto">
          <a:xfrm>
            <a:off x="7122540" y="2210424"/>
            <a:ext cx="340755" cy="332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1" name="Picture 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133163" y="3192953"/>
            <a:ext cx="326584" cy="332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2" name="Picture 3"/>
          <p:cNvPicPr>
            <a:picLocks noChangeAspect="1" noChangeArrowheads="1"/>
          </p:cNvPicPr>
          <p:nvPr/>
        </p:nvPicPr>
        <p:blipFill>
          <a:blip r:embed="rId20" cstate="email">
            <a:extLst>
              <a:ext uri="{28A0092B-C50C-407E-A947-70E740481C1C}">
                <a14:useLocalDpi xmlns:a14="http://schemas.microsoft.com/office/drawing/2010/main" val="0"/>
              </a:ext>
            </a:extLst>
          </a:blip>
          <a:srcRect/>
          <a:stretch>
            <a:fillRect/>
          </a:stretch>
        </p:blipFill>
        <p:spPr bwMode="auto">
          <a:xfrm>
            <a:off x="1642064" y="1998267"/>
            <a:ext cx="640080" cy="3280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 name="Picture 13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029089" y="1905113"/>
            <a:ext cx="524639" cy="514350"/>
          </a:xfrm>
          <a:prstGeom prst="rect">
            <a:avLst/>
          </a:prstGeom>
          <a:ln>
            <a:noFill/>
          </a:ln>
          <a:effectLst/>
        </p:spPr>
      </p:pic>
      <p:pic>
        <p:nvPicPr>
          <p:cNvPr id="154" name="Picture 8"/>
          <p:cNvPicPr>
            <a:picLocks noChangeAspect="1" noChangeArrowheads="1"/>
          </p:cNvPicPr>
          <p:nvPr/>
        </p:nvPicPr>
        <p:blipFill>
          <a:blip r:embed="rId21"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77247" y="2028895"/>
            <a:ext cx="1005840" cy="306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5" name="TextBox 154"/>
          <p:cNvSpPr txBox="1"/>
          <p:nvPr/>
        </p:nvSpPr>
        <p:spPr>
          <a:xfrm>
            <a:off x="5882152" y="2361451"/>
            <a:ext cx="581524" cy="124613"/>
          </a:xfrm>
          <a:prstGeom prst="rect">
            <a:avLst/>
          </a:prstGeom>
          <a:noFill/>
        </p:spPr>
        <p:txBody>
          <a:bodyPr wrap="none" lIns="0" tIns="0" rIns="0" bIns="0" rtlCol="0">
            <a:noAutofit/>
          </a:bodyPr>
          <a:lstStyle/>
          <a:p>
            <a:pPr algn="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Plus partners</a:t>
            </a:r>
          </a:p>
        </p:txBody>
      </p:sp>
      <p:sp>
        <p:nvSpPr>
          <p:cNvPr id="156" name="TextBox 155"/>
          <p:cNvSpPr txBox="1"/>
          <p:nvPr/>
        </p:nvSpPr>
        <p:spPr>
          <a:xfrm>
            <a:off x="5882152" y="3103814"/>
            <a:ext cx="581524" cy="205740"/>
          </a:xfrm>
          <a:prstGeom prst="rect">
            <a:avLst/>
          </a:prstGeom>
          <a:noFill/>
        </p:spPr>
        <p:txBody>
          <a:bodyPr wrap="none" lIns="0" tIns="0" rIns="0" bIns="0" rtlCol="0">
            <a:noAutofit/>
          </a:bodyPr>
          <a:lstStyle/>
          <a:p>
            <a:pPr algn="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Dell PowerEdge servers </a:t>
            </a:r>
          </a:p>
          <a:p>
            <a:pPr algn="r" fontAlgn="auto">
              <a:lnSpc>
                <a:spcPct val="90000"/>
              </a:lnSpc>
              <a:spcBef>
                <a:spcPts val="0"/>
              </a:spcBef>
              <a:spcAft>
                <a:spcPts val="0"/>
              </a:spcAft>
            </a:pPr>
            <a:r>
              <a:rPr lang="en-US" sz="1100" dirty="0">
                <a:solidFill>
                  <a:srgbClr val="000000"/>
                </a:solidFill>
                <a:latin typeface="Museo Sans For Dell" panose="02000000000000000000" pitchFamily="2" charset="0"/>
              </a:rPr>
              <a:t>a</a:t>
            </a:r>
            <a:r>
              <a:rPr lang="en-US" sz="1100" dirty="0" smtClean="0">
                <a:solidFill>
                  <a:srgbClr val="000000"/>
                </a:solidFill>
                <a:latin typeface="Museo Sans For Dell" panose="02000000000000000000" pitchFamily="2" charset="0"/>
              </a:rPr>
              <a:t>nd converged systems</a:t>
            </a:r>
          </a:p>
        </p:txBody>
      </p:sp>
      <p:sp>
        <p:nvSpPr>
          <p:cNvPr id="157" name="TextBox 156"/>
          <p:cNvSpPr txBox="1"/>
          <p:nvPr/>
        </p:nvSpPr>
        <p:spPr>
          <a:xfrm>
            <a:off x="7002155" y="2691069"/>
            <a:ext cx="581524" cy="124613"/>
          </a:xfrm>
          <a:prstGeom prst="rect">
            <a:avLst/>
          </a:prstGeom>
          <a:noFill/>
        </p:spPr>
        <p:txBody>
          <a:bodyPr wrap="none" lIns="0" tIns="0" rIns="0" bIns="0" rtlCol="0">
            <a:noAutofit/>
          </a:bodyPr>
          <a:lstStyle/>
          <a:p>
            <a:pPr algn="ct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Plus partners</a:t>
            </a:r>
          </a:p>
        </p:txBody>
      </p:sp>
      <p:sp>
        <p:nvSpPr>
          <p:cNvPr id="158" name="TextBox 157"/>
          <p:cNvSpPr txBox="1"/>
          <p:nvPr/>
        </p:nvSpPr>
        <p:spPr>
          <a:xfrm>
            <a:off x="7005693" y="3650693"/>
            <a:ext cx="581524" cy="124613"/>
          </a:xfrm>
          <a:prstGeom prst="rect">
            <a:avLst/>
          </a:prstGeom>
          <a:noFill/>
        </p:spPr>
        <p:txBody>
          <a:bodyPr wrap="none" lIns="0" tIns="0" rIns="0" bIns="0" rtlCol="0">
            <a:noAutofit/>
          </a:bodyPr>
          <a:lstStyle/>
          <a:p>
            <a:pPr algn="ctr" fontAlgn="auto">
              <a:lnSpc>
                <a:spcPct val="90000"/>
              </a:lnSpc>
              <a:spcBef>
                <a:spcPts val="0"/>
              </a:spcBef>
              <a:spcAft>
                <a:spcPts val="0"/>
              </a:spcAft>
            </a:pPr>
            <a:r>
              <a:rPr lang="en-US" sz="1100" dirty="0" smtClean="0">
                <a:solidFill>
                  <a:srgbClr val="000000"/>
                </a:solidFill>
                <a:latin typeface="Museo Sans For Dell" panose="02000000000000000000" pitchFamily="2" charset="0"/>
              </a:rPr>
              <a:t>Plus partners</a:t>
            </a:r>
          </a:p>
        </p:txBody>
      </p:sp>
      <p:pic>
        <p:nvPicPr>
          <p:cNvPr id="159" name="Picture 15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169626" y="1905113"/>
            <a:ext cx="524639" cy="514350"/>
          </a:xfrm>
          <a:prstGeom prst="rect">
            <a:avLst/>
          </a:prstGeom>
          <a:ln>
            <a:noFill/>
          </a:ln>
          <a:effectLst/>
        </p:spPr>
      </p:pic>
    </p:spTree>
    <p:extLst>
      <p:ext uri="{BB962C8B-B14F-4D97-AF65-F5344CB8AC3E}">
        <p14:creationId xmlns:p14="http://schemas.microsoft.com/office/powerpoint/2010/main" val="1334586397"/>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latin typeface="+mn-lt"/>
              </a:rPr>
              <a:t>Enabling SDDC in </a:t>
            </a:r>
            <a:r>
              <a:rPr lang="en-US" b="1" dirty="0" smtClean="0">
                <a:latin typeface="+mn-lt"/>
              </a:rPr>
              <a:t>your</a:t>
            </a:r>
            <a:r>
              <a:rPr lang="en-US" dirty="0" smtClean="0">
                <a:latin typeface="+mn-lt"/>
              </a:rPr>
              <a:t> data center</a:t>
            </a:r>
            <a:endParaRPr lang="en-US" dirty="0">
              <a:latin typeface="+mn-lt"/>
            </a:endParaRPr>
          </a:p>
        </p:txBody>
      </p:sp>
      <p:grpSp>
        <p:nvGrpSpPr>
          <p:cNvPr id="13" name="Group 12"/>
          <p:cNvGrpSpPr/>
          <p:nvPr/>
        </p:nvGrpSpPr>
        <p:grpSpPr>
          <a:xfrm>
            <a:off x="1569170" y="946758"/>
            <a:ext cx="6198468" cy="1155700"/>
            <a:chOff x="443632" y="946757"/>
            <a:chExt cx="6198468" cy="1155700"/>
          </a:xfrm>
        </p:grpSpPr>
        <p:sp>
          <p:nvSpPr>
            <p:cNvPr id="4" name="Rectangle 3"/>
            <p:cNvSpPr/>
            <p:nvPr/>
          </p:nvSpPr>
          <p:spPr bwMode="gray">
            <a:xfrm rot="10800000" flipH="1" flipV="1">
              <a:off x="443632" y="946757"/>
              <a:ext cx="6198468" cy="1155700"/>
            </a:xfrm>
            <a:prstGeom prst="rect">
              <a:avLst/>
            </a:prstGeom>
            <a:solidFill>
              <a:schemeClr val="accent3"/>
            </a:solidFill>
            <a:ln>
              <a:noFill/>
            </a:ln>
            <a:effectLst/>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82880" tIns="137160" rIns="182880" bIns="137160" numCol="1" spcCol="1270" anchor="ctr" anchorCtr="0">
              <a:noAutofit/>
            </a:bodyPr>
            <a:lstStyle/>
            <a:p>
              <a:pPr marL="1147763" lvl="2" defTabSz="889000">
                <a:lnSpc>
                  <a:spcPct val="90000"/>
                </a:lnSpc>
                <a:spcBef>
                  <a:spcPts val="200"/>
                </a:spcBef>
                <a:spcAft>
                  <a:spcPts val="0"/>
                </a:spcAft>
              </a:pPr>
              <a:r>
                <a:rPr lang="en-US" sz="2000" b="1" dirty="0" smtClean="0">
                  <a:solidFill>
                    <a:srgbClr val="FFFFFF"/>
                  </a:solidFill>
                </a:rPr>
                <a:t>Prioritize SDDC plans</a:t>
              </a:r>
              <a:endParaRPr lang="en-US" sz="2000" b="1" dirty="0">
                <a:solidFill>
                  <a:srgbClr val="FFFFFF"/>
                </a:solidFill>
              </a:endParaRPr>
            </a:p>
            <a:p>
              <a:pPr marL="1147763" lvl="3" defTabSz="533400">
                <a:lnSpc>
                  <a:spcPct val="90000"/>
                </a:lnSpc>
                <a:spcBef>
                  <a:spcPts val="200"/>
                </a:spcBef>
                <a:spcAft>
                  <a:spcPts val="0"/>
                </a:spcAft>
                <a:buClr>
                  <a:srgbClr val="0085C3"/>
                </a:buClr>
              </a:pPr>
              <a:r>
                <a:rPr lang="en-US" sz="1400" dirty="0" smtClean="0">
                  <a:solidFill>
                    <a:schemeClr val="tx2"/>
                  </a:solidFill>
                </a:rPr>
                <a:t>Watch for business needs that require flexibility, “carving out” of resources, and rapid, dynamic response</a:t>
              </a:r>
              <a:endParaRPr lang="en-US" sz="1400" dirty="0">
                <a:solidFill>
                  <a:srgbClr val="FFFFFF"/>
                </a:solidFill>
              </a:endParaRPr>
            </a:p>
          </p:txBody>
        </p:sp>
        <p:sp>
          <p:nvSpPr>
            <p:cNvPr id="10" name="Rectangle 9"/>
            <p:cNvSpPr/>
            <p:nvPr/>
          </p:nvSpPr>
          <p:spPr>
            <a:xfrm>
              <a:off x="700400" y="1150495"/>
              <a:ext cx="731520" cy="731520"/>
            </a:xfrm>
            <a:prstGeom prst="rect">
              <a:avLst/>
            </a:prstGeom>
            <a:solidFill>
              <a:schemeClr val="tx2"/>
            </a:solidFill>
            <a:effectLst/>
          </p:spPr>
          <p:txBody>
            <a:bodyPr wrap="square" lIns="0" tIns="0" rIns="0" bIns="0" rtlCol="0" anchor="ctr">
              <a:noAutofit/>
            </a:bodyPr>
            <a:lstStyle/>
            <a:p>
              <a:pPr algn="ctr">
                <a:lnSpc>
                  <a:spcPct val="90000"/>
                </a:lnSpc>
                <a:spcBef>
                  <a:spcPts val="600"/>
                </a:spcBef>
                <a:spcAft>
                  <a:spcPts val="0"/>
                </a:spcAft>
              </a:pPr>
              <a:r>
                <a:rPr lang="en-US" sz="3600" b="1" dirty="0" smtClean="0">
                  <a:solidFill>
                    <a:srgbClr val="AAAAAA"/>
                  </a:solidFill>
                  <a:latin typeface="+mn-lt"/>
                </a:rPr>
                <a:t>1</a:t>
              </a:r>
              <a:endParaRPr lang="en-US" sz="3600" b="1" dirty="0">
                <a:solidFill>
                  <a:srgbClr val="AAAAAA"/>
                </a:solidFill>
                <a:latin typeface="+mn-lt"/>
              </a:endParaRPr>
            </a:p>
          </p:txBody>
        </p:sp>
      </p:grpSp>
      <p:sp>
        <p:nvSpPr>
          <p:cNvPr id="11" name="Rectangle 10"/>
          <p:cNvSpPr/>
          <p:nvPr/>
        </p:nvSpPr>
        <p:spPr>
          <a:xfrm>
            <a:off x="593702" y="2549610"/>
            <a:ext cx="944916" cy="693592"/>
          </a:xfrm>
          <a:prstGeom prst="rect">
            <a:avLst/>
          </a:prstGeom>
          <a:solidFill>
            <a:schemeClr val="tx2"/>
          </a:solidFill>
          <a:effectLst/>
        </p:spPr>
        <p:txBody>
          <a:bodyPr wrap="square" lIns="182880" tIns="137160" rIns="137160" bIns="137160" rtlCol="0" anchor="ctr">
            <a:noAutofit/>
          </a:bodyPr>
          <a:lstStyle/>
          <a:p>
            <a:pPr>
              <a:lnSpc>
                <a:spcPct val="90000"/>
              </a:lnSpc>
              <a:spcBef>
                <a:spcPts val="600"/>
              </a:spcBef>
              <a:spcAft>
                <a:spcPts val="0"/>
              </a:spcAft>
            </a:pPr>
            <a:endParaRPr lang="en-US" sz="1050" dirty="0">
              <a:solidFill>
                <a:srgbClr val="AAAAAA"/>
              </a:solidFill>
              <a:latin typeface="+mn-lt"/>
            </a:endParaRPr>
          </a:p>
        </p:txBody>
      </p:sp>
      <p:sp>
        <p:nvSpPr>
          <p:cNvPr id="12" name="Rectangle 11"/>
          <p:cNvSpPr/>
          <p:nvPr/>
        </p:nvSpPr>
        <p:spPr>
          <a:xfrm>
            <a:off x="593702" y="3965052"/>
            <a:ext cx="944916" cy="693592"/>
          </a:xfrm>
          <a:prstGeom prst="rect">
            <a:avLst/>
          </a:prstGeom>
          <a:solidFill>
            <a:schemeClr val="tx2"/>
          </a:solidFill>
          <a:effectLst/>
        </p:spPr>
        <p:txBody>
          <a:bodyPr wrap="square" lIns="182880" tIns="137160" rIns="137160" bIns="137160" rtlCol="0" anchor="ctr">
            <a:noAutofit/>
          </a:bodyPr>
          <a:lstStyle/>
          <a:p>
            <a:pPr>
              <a:lnSpc>
                <a:spcPct val="90000"/>
              </a:lnSpc>
              <a:spcBef>
                <a:spcPts val="600"/>
              </a:spcBef>
              <a:spcAft>
                <a:spcPts val="0"/>
              </a:spcAft>
            </a:pPr>
            <a:endParaRPr lang="en-US" sz="1050" dirty="0">
              <a:solidFill>
                <a:srgbClr val="AAAAAA"/>
              </a:solidFill>
              <a:latin typeface="+mn-lt"/>
            </a:endParaRPr>
          </a:p>
        </p:txBody>
      </p:sp>
      <p:grpSp>
        <p:nvGrpSpPr>
          <p:cNvPr id="23" name="Group 22"/>
          <p:cNvGrpSpPr/>
          <p:nvPr/>
        </p:nvGrpSpPr>
        <p:grpSpPr>
          <a:xfrm>
            <a:off x="1569170" y="3427413"/>
            <a:ext cx="6198468" cy="1155700"/>
            <a:chOff x="443632" y="946757"/>
            <a:chExt cx="6198468" cy="1155700"/>
          </a:xfrm>
        </p:grpSpPr>
        <p:sp>
          <p:nvSpPr>
            <p:cNvPr id="24" name="Rectangle 23"/>
            <p:cNvSpPr/>
            <p:nvPr/>
          </p:nvSpPr>
          <p:spPr bwMode="gray">
            <a:xfrm rot="10800000" flipH="1" flipV="1">
              <a:off x="443632" y="946757"/>
              <a:ext cx="6198468" cy="1155700"/>
            </a:xfrm>
            <a:prstGeom prst="rect">
              <a:avLst/>
            </a:prstGeom>
            <a:solidFill>
              <a:schemeClr val="bg1"/>
            </a:solidFill>
            <a:ln>
              <a:noFill/>
            </a:ln>
            <a:effectLst/>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82880" tIns="137160" rIns="91440" bIns="137160" numCol="1" spcCol="1270" anchor="ctr" anchorCtr="0">
              <a:noAutofit/>
            </a:bodyPr>
            <a:lstStyle/>
            <a:p>
              <a:pPr marL="1147763" lvl="2" defTabSz="889000">
                <a:lnSpc>
                  <a:spcPct val="90000"/>
                </a:lnSpc>
                <a:spcBef>
                  <a:spcPts val="200"/>
                </a:spcBef>
                <a:spcAft>
                  <a:spcPts val="0"/>
                </a:spcAft>
              </a:pPr>
              <a:r>
                <a:rPr lang="en-US" sz="2000" b="1" dirty="0" smtClean="0">
                  <a:solidFill>
                    <a:srgbClr val="FFFFFF"/>
                  </a:solidFill>
                </a:rPr>
                <a:t>Choose the right partner</a:t>
              </a:r>
              <a:endParaRPr lang="en-US" sz="2000" b="1" dirty="0">
                <a:solidFill>
                  <a:srgbClr val="FFFFFF"/>
                </a:solidFill>
              </a:endParaRPr>
            </a:p>
            <a:p>
              <a:pPr marL="1147763" lvl="3" defTabSz="533400">
                <a:lnSpc>
                  <a:spcPct val="90000"/>
                </a:lnSpc>
                <a:spcBef>
                  <a:spcPts val="200"/>
                </a:spcBef>
                <a:spcAft>
                  <a:spcPts val="0"/>
                </a:spcAft>
                <a:buClr>
                  <a:srgbClr val="0085C3"/>
                </a:buClr>
              </a:pPr>
              <a:r>
                <a:rPr lang="en-US" sz="1400" dirty="0" smtClean="0">
                  <a:solidFill>
                    <a:schemeClr val="tx2"/>
                  </a:solidFill>
                </a:rPr>
                <a:t>Ensure your solution provider is committed to your needs, so when challenges arise, your outcome is assured</a:t>
              </a:r>
              <a:endParaRPr lang="en-US" sz="1400" dirty="0">
                <a:solidFill>
                  <a:srgbClr val="FFFFFF"/>
                </a:solidFill>
              </a:endParaRPr>
            </a:p>
          </p:txBody>
        </p:sp>
        <p:sp>
          <p:nvSpPr>
            <p:cNvPr id="26" name="Rectangle 25"/>
            <p:cNvSpPr/>
            <p:nvPr/>
          </p:nvSpPr>
          <p:spPr>
            <a:xfrm>
              <a:off x="700400" y="1150495"/>
              <a:ext cx="731520" cy="731520"/>
            </a:xfrm>
            <a:prstGeom prst="rect">
              <a:avLst/>
            </a:prstGeom>
            <a:solidFill>
              <a:schemeClr val="tx2"/>
            </a:solidFill>
            <a:effectLst/>
          </p:spPr>
          <p:txBody>
            <a:bodyPr wrap="square" lIns="0" tIns="0" rIns="0" bIns="0" rtlCol="0" anchor="ctr">
              <a:noAutofit/>
            </a:bodyPr>
            <a:lstStyle/>
            <a:p>
              <a:pPr algn="ctr">
                <a:lnSpc>
                  <a:spcPct val="90000"/>
                </a:lnSpc>
                <a:spcBef>
                  <a:spcPts val="600"/>
                </a:spcBef>
                <a:spcAft>
                  <a:spcPts val="0"/>
                </a:spcAft>
              </a:pPr>
              <a:r>
                <a:rPr lang="en-US" sz="3600" b="1" dirty="0" smtClean="0">
                  <a:solidFill>
                    <a:srgbClr val="AAAAAA"/>
                  </a:solidFill>
                  <a:latin typeface="+mn-lt"/>
                </a:rPr>
                <a:t>3</a:t>
              </a:r>
              <a:endParaRPr lang="en-US" sz="3600" b="1" dirty="0">
                <a:solidFill>
                  <a:srgbClr val="AAAAAA"/>
                </a:solidFill>
                <a:latin typeface="+mn-lt"/>
              </a:endParaRPr>
            </a:p>
          </p:txBody>
        </p:sp>
      </p:grpSp>
      <p:grpSp>
        <p:nvGrpSpPr>
          <p:cNvPr id="27" name="Group 26"/>
          <p:cNvGrpSpPr/>
          <p:nvPr/>
        </p:nvGrpSpPr>
        <p:grpSpPr>
          <a:xfrm>
            <a:off x="1569170" y="2187085"/>
            <a:ext cx="6198468" cy="1155700"/>
            <a:chOff x="443632" y="946757"/>
            <a:chExt cx="6198468" cy="1155700"/>
          </a:xfrm>
        </p:grpSpPr>
        <p:sp>
          <p:nvSpPr>
            <p:cNvPr id="28" name="Rectangle 27"/>
            <p:cNvSpPr/>
            <p:nvPr/>
          </p:nvSpPr>
          <p:spPr bwMode="gray">
            <a:xfrm rot="10800000" flipH="1" flipV="1">
              <a:off x="443632" y="946757"/>
              <a:ext cx="6198468" cy="1155700"/>
            </a:xfrm>
            <a:prstGeom prst="rect">
              <a:avLst/>
            </a:prstGeom>
            <a:solidFill>
              <a:schemeClr val="bg2"/>
            </a:solidFill>
            <a:ln>
              <a:noFill/>
            </a:ln>
            <a:effectLst/>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82880" tIns="137160" rIns="182880" bIns="137160" numCol="1" spcCol="1270" anchor="ctr" anchorCtr="0">
              <a:noAutofit/>
            </a:bodyPr>
            <a:lstStyle/>
            <a:p>
              <a:pPr marL="1147763" lvl="2" defTabSz="889000">
                <a:lnSpc>
                  <a:spcPct val="90000"/>
                </a:lnSpc>
                <a:spcBef>
                  <a:spcPts val="200"/>
                </a:spcBef>
                <a:spcAft>
                  <a:spcPts val="0"/>
                </a:spcAft>
              </a:pPr>
              <a:r>
                <a:rPr lang="en-US" sz="2000" b="1" dirty="0" smtClean="0">
                  <a:solidFill>
                    <a:srgbClr val="FFFFFF"/>
                  </a:solidFill>
                </a:rPr>
                <a:t>Maintain agility</a:t>
              </a:r>
              <a:endParaRPr lang="en-US" sz="2000" b="1" dirty="0">
                <a:solidFill>
                  <a:srgbClr val="FFFFFF"/>
                </a:solidFill>
              </a:endParaRPr>
            </a:p>
            <a:p>
              <a:pPr marL="1147763" lvl="3" defTabSz="533400">
                <a:lnSpc>
                  <a:spcPct val="90000"/>
                </a:lnSpc>
                <a:spcBef>
                  <a:spcPts val="200"/>
                </a:spcBef>
                <a:spcAft>
                  <a:spcPts val="0"/>
                </a:spcAft>
                <a:buClr>
                  <a:srgbClr val="0085C3"/>
                </a:buClr>
              </a:pPr>
              <a:r>
                <a:rPr lang="en-US" sz="1400" dirty="0" smtClean="0">
                  <a:solidFill>
                    <a:schemeClr val="tx2"/>
                  </a:solidFill>
                </a:rPr>
                <a:t>Stay open so you can leverage the technology you want, when you want</a:t>
              </a:r>
              <a:endParaRPr lang="en-US" sz="1400" dirty="0">
                <a:solidFill>
                  <a:srgbClr val="FFFFFF"/>
                </a:solidFill>
              </a:endParaRPr>
            </a:p>
          </p:txBody>
        </p:sp>
        <p:sp>
          <p:nvSpPr>
            <p:cNvPr id="30" name="Rectangle 29"/>
            <p:cNvSpPr/>
            <p:nvPr/>
          </p:nvSpPr>
          <p:spPr>
            <a:xfrm>
              <a:off x="700400" y="1150495"/>
              <a:ext cx="731520" cy="731520"/>
            </a:xfrm>
            <a:prstGeom prst="rect">
              <a:avLst/>
            </a:prstGeom>
            <a:solidFill>
              <a:schemeClr val="tx2"/>
            </a:solidFill>
            <a:effectLst/>
          </p:spPr>
          <p:txBody>
            <a:bodyPr wrap="square" lIns="0" tIns="0" rIns="0" bIns="0" rtlCol="0" anchor="ctr">
              <a:noAutofit/>
            </a:bodyPr>
            <a:lstStyle/>
            <a:p>
              <a:pPr algn="ctr">
                <a:lnSpc>
                  <a:spcPct val="90000"/>
                </a:lnSpc>
                <a:spcBef>
                  <a:spcPts val="600"/>
                </a:spcBef>
                <a:spcAft>
                  <a:spcPts val="0"/>
                </a:spcAft>
              </a:pPr>
              <a:r>
                <a:rPr lang="en-US" sz="3600" b="1" dirty="0" smtClean="0">
                  <a:solidFill>
                    <a:srgbClr val="AAAAAA"/>
                  </a:solidFill>
                  <a:latin typeface="+mn-lt"/>
                </a:rPr>
                <a:t>2</a:t>
              </a:r>
              <a:endParaRPr lang="en-US" sz="3600" b="1" dirty="0">
                <a:solidFill>
                  <a:srgbClr val="AAAAAA"/>
                </a:solidFill>
                <a:latin typeface="+mn-lt"/>
              </a:endParaRPr>
            </a:p>
          </p:txBody>
        </p:sp>
      </p:grpSp>
    </p:spTree>
    <p:extLst>
      <p:ext uri="{BB962C8B-B14F-4D97-AF65-F5344CB8AC3E}">
        <p14:creationId xmlns:p14="http://schemas.microsoft.com/office/powerpoint/2010/main" val="1697863565"/>
      </p:ext>
    </p:extLst>
  </p:cSld>
  <p:clrMapOvr>
    <a:masterClrMapping/>
  </p:clrMapOvr>
  <p:transition spd="slow">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571499" y="2180696"/>
            <a:ext cx="7955280" cy="1374034"/>
          </a:xfrm>
        </p:spPr>
        <p:txBody>
          <a:bodyPr>
            <a:normAutofit/>
          </a:bodyPr>
          <a:lstStyle/>
          <a:p>
            <a:r>
              <a:rPr lang="en-US" sz="6000" dirty="0" smtClean="0">
                <a:solidFill>
                  <a:schemeClr val="tx2"/>
                </a:solidFill>
              </a:rPr>
              <a:t>Thank you</a:t>
            </a:r>
            <a:endParaRPr lang="en-US" sz="6000" dirty="0">
              <a:solidFill>
                <a:schemeClr val="tx2"/>
              </a:solidFill>
            </a:endParaRPr>
          </a:p>
        </p:txBody>
      </p:sp>
    </p:spTree>
    <p:extLst>
      <p:ext uri="{BB962C8B-B14F-4D97-AF65-F5344CB8AC3E}">
        <p14:creationId xmlns:p14="http://schemas.microsoft.com/office/powerpoint/2010/main" val="1965326996"/>
      </p:ext>
    </p:extLst>
  </p:cSld>
  <p:clrMapOvr>
    <a:masterClrMapping/>
  </p:clrMapOvr>
  <p:transition spd="slow">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ll_Template_16x9_2014_Updated">
  <a:themeElements>
    <a:clrScheme name="Custom 2">
      <a:dk1>
        <a:srgbClr val="444444"/>
      </a:dk1>
      <a:lt1>
        <a:srgbClr val="FFFFFF"/>
      </a:lt1>
      <a:dk2>
        <a:srgbClr val="0085C3"/>
      </a:dk2>
      <a:lt2>
        <a:srgbClr val="FFFFFF"/>
      </a:lt2>
      <a:accent1>
        <a:srgbClr val="00447C"/>
      </a:accent1>
      <a:accent2>
        <a:srgbClr val="71C6C1"/>
      </a:accent2>
      <a:accent3>
        <a:srgbClr val="7AB800"/>
      </a:accent3>
      <a:accent4>
        <a:srgbClr val="F2AF00"/>
      </a:accent4>
      <a:accent5>
        <a:srgbClr val="CE1126"/>
      </a:accent5>
      <a:accent6>
        <a:srgbClr val="B7295A"/>
      </a:accent6>
      <a:hlink>
        <a:srgbClr val="0085C3"/>
      </a:hlink>
      <a:folHlink>
        <a:srgbClr val="0085C3"/>
      </a:folHlink>
    </a:clrScheme>
    <a:fontScheme name="Dell 2010">
      <a:majorFont>
        <a:latin typeface="Museo For Dell"/>
        <a:ea typeface=""/>
        <a:cs typeface=""/>
      </a:majorFont>
      <a:minorFont>
        <a:latin typeface="Museo Sans For Del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wrap="square" lIns="182880" tIns="137160" rIns="137160" bIns="137160" rtlCol="0" anchor="ctr">
        <a:noAutofit/>
      </a:bodyPr>
      <a:lstStyle>
        <a:defPPr algn="ctr">
          <a:lnSpc>
            <a:spcPct val="90000"/>
          </a:lnSpc>
          <a:spcBef>
            <a:spcPts val="600"/>
          </a:spcBef>
          <a:spcAft>
            <a:spcPts val="0"/>
          </a:spcAft>
          <a:defRPr sz="2000" dirty="0" err="1" smtClean="0">
            <a:solidFill>
              <a:schemeClr val="tx2"/>
            </a:solidFill>
            <a:latin typeface="+mn-lt"/>
          </a:defRPr>
        </a:defPPr>
      </a:lstStyle>
    </a:spDef>
    <a:txDef>
      <a:spPr>
        <a:noFill/>
      </a:spPr>
      <a:bodyPr wrap="square" rtlCol="0">
        <a:spAutoFit/>
      </a:bodyPr>
      <a:lstStyle>
        <a:defPPr>
          <a:lnSpc>
            <a:spcPct val="90000"/>
          </a:lnSpc>
          <a:spcBef>
            <a:spcPts val="600"/>
          </a:spcBef>
          <a:spcAft>
            <a:spcPts val="0"/>
          </a:spcAft>
          <a:buClr>
            <a:schemeClr val="bg1"/>
          </a:buClr>
          <a:defRPr sz="1400" dirty="0" smtClean="0">
            <a:solidFill>
              <a:schemeClr val="bg2"/>
            </a:solidFill>
            <a:latin typeface="+mn-lt"/>
          </a:defRPr>
        </a:defPPr>
      </a:lstStyle>
    </a:txDef>
  </a:objectDefaults>
  <a:extraClrSchemeLst>
    <a:extraClrScheme>
      <a:clrScheme name="Dell new">
        <a:dk1>
          <a:srgbClr val="000000"/>
        </a:dk1>
        <a:lt1>
          <a:srgbClr val="444444"/>
        </a:lt1>
        <a:dk2>
          <a:srgbClr val="0085C3"/>
        </a:dk2>
        <a:lt2>
          <a:srgbClr val="FFFFFF"/>
        </a:lt2>
        <a:accent1>
          <a:srgbClr val="0085C3"/>
        </a:accent1>
        <a:accent2>
          <a:srgbClr val="7AB800"/>
        </a:accent2>
        <a:accent3>
          <a:srgbClr val="F2AF00"/>
        </a:accent3>
        <a:accent4>
          <a:srgbClr val="DC5034"/>
        </a:accent4>
        <a:accent5>
          <a:srgbClr val="5482AB"/>
        </a:accent5>
        <a:accent6>
          <a:srgbClr val="6E2585"/>
        </a:accent6>
        <a:hlink>
          <a:srgbClr val="009BBB"/>
        </a:hlink>
        <a:folHlink>
          <a:srgbClr val="6E2585"/>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1" id="{C582AAE9-D26D-4BF9-8055-E9839D0D4732}" vid="{AE7FAEC6-B994-4C69-94C8-4E86D44E9C7E}"/>
    </a:ext>
  </a:extLst>
</a:theme>
</file>

<file path=ppt/theme/theme2.xml><?xml version="1.0" encoding="utf-8"?>
<a:theme xmlns:a="http://schemas.openxmlformats.org/drawingml/2006/main" name="Content Dell Blue background ">
  <a:themeElements>
    <a:clrScheme name="Dell Color Palette">
      <a:dk1>
        <a:srgbClr val="444444"/>
      </a:dk1>
      <a:lt1>
        <a:srgbClr val="FFFFFF"/>
      </a:lt1>
      <a:dk2>
        <a:srgbClr val="0085C3"/>
      </a:dk2>
      <a:lt2>
        <a:srgbClr val="FFFFFF"/>
      </a:lt2>
      <a:accent1>
        <a:srgbClr val="00386B"/>
      </a:accent1>
      <a:accent2>
        <a:srgbClr val="71C6C1"/>
      </a:accent2>
      <a:accent3>
        <a:srgbClr val="7AB800"/>
      </a:accent3>
      <a:accent4>
        <a:srgbClr val="F2AF00"/>
      </a:accent4>
      <a:accent5>
        <a:srgbClr val="CE1126"/>
      </a:accent5>
      <a:accent6>
        <a:srgbClr val="B7295A"/>
      </a:accent6>
      <a:hlink>
        <a:srgbClr val="0085C3"/>
      </a:hlink>
      <a:folHlink>
        <a:srgbClr val="0085C3"/>
      </a:folHlink>
    </a:clrScheme>
    <a:fontScheme name="Dell TTF">
      <a:majorFont>
        <a:latin typeface="Museo For Dell"/>
        <a:ea typeface=""/>
        <a:cs typeface=""/>
      </a:majorFont>
      <a:minorFont>
        <a:latin typeface="Museo Sans For Del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nSpc>
            <a:spcPct val="90000"/>
          </a:lnSpc>
          <a:spcBef>
            <a:spcPts val="100"/>
          </a:spcBef>
          <a:spcAft>
            <a:spcPts val="100"/>
          </a:spcAft>
          <a:defRPr sz="1400" dirty="0" err="1" smtClean="0">
            <a:solidFill>
              <a:schemeClr val="tx2"/>
            </a:solidFill>
            <a:latin typeface="+mn-lt"/>
          </a:defRPr>
        </a:defPPr>
      </a:lstStyle>
    </a:txDef>
  </a:objectDefaults>
  <a:extraClrSchemeLst>
    <a:extraClrScheme>
      <a:clrScheme name="Dell new">
        <a:dk1>
          <a:srgbClr val="000000"/>
        </a:dk1>
        <a:lt1>
          <a:srgbClr val="444444"/>
        </a:lt1>
        <a:dk2>
          <a:srgbClr val="0085C3"/>
        </a:dk2>
        <a:lt2>
          <a:srgbClr val="FFFFFF"/>
        </a:lt2>
        <a:accent1>
          <a:srgbClr val="B7295A"/>
        </a:accent1>
        <a:accent2>
          <a:srgbClr val="F2AF00"/>
        </a:accent2>
        <a:accent3>
          <a:srgbClr val="7AB800"/>
        </a:accent3>
        <a:accent4>
          <a:srgbClr val="AAAAAA"/>
        </a:accent4>
        <a:accent5>
          <a:srgbClr val="6E2585"/>
        </a:accent5>
        <a:accent6>
          <a:srgbClr val="3084B6"/>
        </a:accent6>
        <a:hlink>
          <a:srgbClr val="DC5034"/>
        </a:hlink>
        <a:folHlink>
          <a:srgbClr val="D42E12"/>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1" id="{C582AAE9-D26D-4BF9-8055-E9839D0D4732}" vid="{1446E288-E716-4421-A00C-C8642551602C}"/>
    </a:ext>
  </a:extLst>
</a:theme>
</file>

<file path=ppt/theme/theme3.xml><?xml version="1.0" encoding="utf-8"?>
<a:theme xmlns:a="http://schemas.openxmlformats.org/drawingml/2006/main" name="Exec Summit Content">
  <a:themeElements>
    <a:clrScheme name="Custom 2">
      <a:dk1>
        <a:srgbClr val="444444"/>
      </a:dk1>
      <a:lt1>
        <a:srgbClr val="FFFFFF"/>
      </a:lt1>
      <a:dk2>
        <a:srgbClr val="0085C3"/>
      </a:dk2>
      <a:lt2>
        <a:srgbClr val="FFFFFF"/>
      </a:lt2>
      <a:accent1>
        <a:srgbClr val="00447C"/>
      </a:accent1>
      <a:accent2>
        <a:srgbClr val="71C6C1"/>
      </a:accent2>
      <a:accent3>
        <a:srgbClr val="7AB800"/>
      </a:accent3>
      <a:accent4>
        <a:srgbClr val="F2AF00"/>
      </a:accent4>
      <a:accent5>
        <a:srgbClr val="CE1126"/>
      </a:accent5>
      <a:accent6>
        <a:srgbClr val="B7295A"/>
      </a:accent6>
      <a:hlink>
        <a:srgbClr val="0085C3"/>
      </a:hlink>
      <a:folHlink>
        <a:srgbClr val="0085C3"/>
      </a:folHlink>
    </a:clrScheme>
    <a:fontScheme name="Dell 2010">
      <a:majorFont>
        <a:latin typeface="Museo For Dell"/>
        <a:ea typeface=""/>
        <a:cs typeface=""/>
      </a:majorFont>
      <a:minorFont>
        <a:latin typeface="Museo Sans For Del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wrap="square" lIns="182880" tIns="137160" rIns="137160" bIns="137160" rtlCol="0" anchor="ctr">
        <a:noAutofit/>
      </a:bodyPr>
      <a:lstStyle>
        <a:defPPr algn="ctr">
          <a:lnSpc>
            <a:spcPct val="90000"/>
          </a:lnSpc>
          <a:spcBef>
            <a:spcPts val="600"/>
          </a:spcBef>
          <a:spcAft>
            <a:spcPts val="0"/>
          </a:spcAft>
          <a:defRPr sz="2000" dirty="0" err="1" smtClean="0">
            <a:solidFill>
              <a:schemeClr val="tx2"/>
            </a:solidFill>
            <a:latin typeface="+mn-lt"/>
          </a:defRPr>
        </a:defPPr>
      </a:lstStyle>
    </a:spDef>
    <a:txDef>
      <a:spPr>
        <a:noFill/>
      </a:spPr>
      <a:bodyPr wrap="square" rtlCol="0">
        <a:spAutoFit/>
      </a:bodyPr>
      <a:lstStyle>
        <a:defPPr>
          <a:lnSpc>
            <a:spcPct val="90000"/>
          </a:lnSpc>
          <a:spcBef>
            <a:spcPts val="600"/>
          </a:spcBef>
          <a:spcAft>
            <a:spcPts val="0"/>
          </a:spcAft>
          <a:buClr>
            <a:schemeClr val="bg1"/>
          </a:buClr>
          <a:defRPr sz="1400" dirty="0" smtClean="0">
            <a:solidFill>
              <a:schemeClr val="bg2"/>
            </a:solidFill>
            <a:latin typeface="+mn-lt"/>
          </a:defRPr>
        </a:defPPr>
      </a:lstStyle>
    </a:txDef>
  </a:objectDefaults>
  <a:extraClrSchemeLst>
    <a:extraClrScheme>
      <a:clrScheme name="Dell new">
        <a:dk1>
          <a:srgbClr val="000000"/>
        </a:dk1>
        <a:lt1>
          <a:srgbClr val="444444"/>
        </a:lt1>
        <a:dk2>
          <a:srgbClr val="0085C3"/>
        </a:dk2>
        <a:lt2>
          <a:srgbClr val="FFFFFF"/>
        </a:lt2>
        <a:accent1>
          <a:srgbClr val="0085C3"/>
        </a:accent1>
        <a:accent2>
          <a:srgbClr val="7AB800"/>
        </a:accent2>
        <a:accent3>
          <a:srgbClr val="F2AF00"/>
        </a:accent3>
        <a:accent4>
          <a:srgbClr val="DC5034"/>
        </a:accent4>
        <a:accent5>
          <a:srgbClr val="5482AB"/>
        </a:accent5>
        <a:accent6>
          <a:srgbClr val="6E2585"/>
        </a:accent6>
        <a:hlink>
          <a:srgbClr val="009BBB"/>
        </a:hlink>
        <a:folHlink>
          <a:srgbClr val="6E2585"/>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1" id="{C582AAE9-D26D-4BF9-8055-E9839D0D4732}" vid="{AE7FAEC6-B994-4C69-94C8-4E86D44E9C7E}"/>
    </a:ext>
  </a:extLst>
</a:theme>
</file>

<file path=ppt/theme/theme4.xml><?xml version="1.0" encoding="utf-8"?>
<a:theme xmlns:a="http://schemas.openxmlformats.org/drawingml/2006/main" name="Exec Summit Dark Blue ">
  <a:themeElements>
    <a:clrScheme name="Dell Color Palette">
      <a:dk1>
        <a:srgbClr val="444444"/>
      </a:dk1>
      <a:lt1>
        <a:srgbClr val="FFFFFF"/>
      </a:lt1>
      <a:dk2>
        <a:srgbClr val="0085C3"/>
      </a:dk2>
      <a:lt2>
        <a:srgbClr val="FFFFFF"/>
      </a:lt2>
      <a:accent1>
        <a:srgbClr val="00386B"/>
      </a:accent1>
      <a:accent2>
        <a:srgbClr val="71C6C1"/>
      </a:accent2>
      <a:accent3>
        <a:srgbClr val="7AB800"/>
      </a:accent3>
      <a:accent4>
        <a:srgbClr val="F2AF00"/>
      </a:accent4>
      <a:accent5>
        <a:srgbClr val="CE1126"/>
      </a:accent5>
      <a:accent6>
        <a:srgbClr val="B7295A"/>
      </a:accent6>
      <a:hlink>
        <a:srgbClr val="0085C3"/>
      </a:hlink>
      <a:folHlink>
        <a:srgbClr val="0085C3"/>
      </a:folHlink>
    </a:clrScheme>
    <a:fontScheme name="Dell TTF">
      <a:majorFont>
        <a:latin typeface="Museo For Dell"/>
        <a:ea typeface=""/>
        <a:cs typeface=""/>
      </a:majorFont>
      <a:minorFont>
        <a:latin typeface="Museo Sans For Del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nSpc>
            <a:spcPct val="90000"/>
          </a:lnSpc>
          <a:spcBef>
            <a:spcPts val="100"/>
          </a:spcBef>
          <a:spcAft>
            <a:spcPts val="100"/>
          </a:spcAft>
          <a:defRPr sz="1400" dirty="0" err="1" smtClean="0">
            <a:solidFill>
              <a:schemeClr val="tx2"/>
            </a:solidFill>
            <a:latin typeface="+mn-lt"/>
          </a:defRPr>
        </a:defPPr>
      </a:lstStyle>
    </a:txDef>
  </a:objectDefaults>
  <a:extraClrSchemeLst>
    <a:extraClrScheme>
      <a:clrScheme name="Dell new">
        <a:dk1>
          <a:srgbClr val="000000"/>
        </a:dk1>
        <a:lt1>
          <a:srgbClr val="444444"/>
        </a:lt1>
        <a:dk2>
          <a:srgbClr val="0085C3"/>
        </a:dk2>
        <a:lt2>
          <a:srgbClr val="FFFFFF"/>
        </a:lt2>
        <a:accent1>
          <a:srgbClr val="B7295A"/>
        </a:accent1>
        <a:accent2>
          <a:srgbClr val="F2AF00"/>
        </a:accent2>
        <a:accent3>
          <a:srgbClr val="7AB800"/>
        </a:accent3>
        <a:accent4>
          <a:srgbClr val="AAAAAA"/>
        </a:accent4>
        <a:accent5>
          <a:srgbClr val="6E2585"/>
        </a:accent5>
        <a:accent6>
          <a:srgbClr val="3084B6"/>
        </a:accent6>
        <a:hlink>
          <a:srgbClr val="DC5034"/>
        </a:hlink>
        <a:folHlink>
          <a:srgbClr val="D42E12"/>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1" id="{C582AAE9-D26D-4BF9-8055-E9839D0D4732}" vid="{1446E288-E716-4421-A00C-C8642551602C}"/>
    </a:ext>
  </a:extLst>
</a:theme>
</file>

<file path=ppt/theme/theme5.xml><?xml version="1.0" encoding="utf-8"?>
<a:theme xmlns:a="http://schemas.openxmlformats.org/drawingml/2006/main" name="User Forum Content">
  <a:themeElements>
    <a:clrScheme name="Custom 2">
      <a:dk1>
        <a:srgbClr val="444444"/>
      </a:dk1>
      <a:lt1>
        <a:srgbClr val="FFFFFF"/>
      </a:lt1>
      <a:dk2>
        <a:srgbClr val="0085C3"/>
      </a:dk2>
      <a:lt2>
        <a:srgbClr val="FFFFFF"/>
      </a:lt2>
      <a:accent1>
        <a:srgbClr val="00447C"/>
      </a:accent1>
      <a:accent2>
        <a:srgbClr val="71C6C1"/>
      </a:accent2>
      <a:accent3>
        <a:srgbClr val="7AB800"/>
      </a:accent3>
      <a:accent4>
        <a:srgbClr val="F2AF00"/>
      </a:accent4>
      <a:accent5>
        <a:srgbClr val="CE1126"/>
      </a:accent5>
      <a:accent6>
        <a:srgbClr val="B7295A"/>
      </a:accent6>
      <a:hlink>
        <a:srgbClr val="0085C3"/>
      </a:hlink>
      <a:folHlink>
        <a:srgbClr val="0085C3"/>
      </a:folHlink>
    </a:clrScheme>
    <a:fontScheme name="Dell 2010">
      <a:majorFont>
        <a:latin typeface="Museo For Dell"/>
        <a:ea typeface=""/>
        <a:cs typeface=""/>
      </a:majorFont>
      <a:minorFont>
        <a:latin typeface="Museo Sans For Del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wrap="square" lIns="182880" tIns="137160" rIns="137160" bIns="137160" rtlCol="0" anchor="ctr">
        <a:noAutofit/>
      </a:bodyPr>
      <a:lstStyle>
        <a:defPPr algn="ctr">
          <a:lnSpc>
            <a:spcPct val="90000"/>
          </a:lnSpc>
          <a:spcBef>
            <a:spcPts val="600"/>
          </a:spcBef>
          <a:spcAft>
            <a:spcPts val="0"/>
          </a:spcAft>
          <a:defRPr sz="2000" dirty="0" err="1" smtClean="0">
            <a:solidFill>
              <a:schemeClr val="tx2"/>
            </a:solidFill>
            <a:latin typeface="+mn-lt"/>
          </a:defRPr>
        </a:defPPr>
      </a:lstStyle>
    </a:spDef>
    <a:txDef>
      <a:spPr>
        <a:noFill/>
      </a:spPr>
      <a:bodyPr wrap="square" rtlCol="0">
        <a:spAutoFit/>
      </a:bodyPr>
      <a:lstStyle>
        <a:defPPr>
          <a:lnSpc>
            <a:spcPct val="90000"/>
          </a:lnSpc>
          <a:spcBef>
            <a:spcPts val="600"/>
          </a:spcBef>
          <a:spcAft>
            <a:spcPts val="0"/>
          </a:spcAft>
          <a:buClr>
            <a:schemeClr val="bg1"/>
          </a:buClr>
          <a:defRPr sz="1400" dirty="0" smtClean="0">
            <a:solidFill>
              <a:schemeClr val="bg2"/>
            </a:solidFill>
            <a:latin typeface="+mn-lt"/>
          </a:defRPr>
        </a:defPPr>
      </a:lstStyle>
    </a:txDef>
  </a:objectDefaults>
  <a:extraClrSchemeLst>
    <a:extraClrScheme>
      <a:clrScheme name="Dell new">
        <a:dk1>
          <a:srgbClr val="000000"/>
        </a:dk1>
        <a:lt1>
          <a:srgbClr val="444444"/>
        </a:lt1>
        <a:dk2>
          <a:srgbClr val="0085C3"/>
        </a:dk2>
        <a:lt2>
          <a:srgbClr val="FFFFFF"/>
        </a:lt2>
        <a:accent1>
          <a:srgbClr val="0085C3"/>
        </a:accent1>
        <a:accent2>
          <a:srgbClr val="7AB800"/>
        </a:accent2>
        <a:accent3>
          <a:srgbClr val="F2AF00"/>
        </a:accent3>
        <a:accent4>
          <a:srgbClr val="DC5034"/>
        </a:accent4>
        <a:accent5>
          <a:srgbClr val="5482AB"/>
        </a:accent5>
        <a:accent6>
          <a:srgbClr val="6E2585"/>
        </a:accent6>
        <a:hlink>
          <a:srgbClr val="009BBB"/>
        </a:hlink>
        <a:folHlink>
          <a:srgbClr val="6E2585"/>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1" id="{C582AAE9-D26D-4BF9-8055-E9839D0D4732}" vid="{AE7FAEC6-B994-4C69-94C8-4E86D44E9C7E}"/>
    </a:ext>
  </a:extLst>
</a:theme>
</file>

<file path=ppt/theme/theme6.xml><?xml version="1.0" encoding="utf-8"?>
<a:theme xmlns:a="http://schemas.openxmlformats.org/drawingml/2006/main" name="User Forum Blue ">
  <a:themeElements>
    <a:clrScheme name="Dell Color Palette">
      <a:dk1>
        <a:srgbClr val="444444"/>
      </a:dk1>
      <a:lt1>
        <a:srgbClr val="FFFFFF"/>
      </a:lt1>
      <a:dk2>
        <a:srgbClr val="0085C3"/>
      </a:dk2>
      <a:lt2>
        <a:srgbClr val="FFFFFF"/>
      </a:lt2>
      <a:accent1>
        <a:srgbClr val="00386B"/>
      </a:accent1>
      <a:accent2>
        <a:srgbClr val="71C6C1"/>
      </a:accent2>
      <a:accent3>
        <a:srgbClr val="7AB800"/>
      </a:accent3>
      <a:accent4>
        <a:srgbClr val="F2AF00"/>
      </a:accent4>
      <a:accent5>
        <a:srgbClr val="CE1126"/>
      </a:accent5>
      <a:accent6>
        <a:srgbClr val="B7295A"/>
      </a:accent6>
      <a:hlink>
        <a:srgbClr val="0085C3"/>
      </a:hlink>
      <a:folHlink>
        <a:srgbClr val="0085C3"/>
      </a:folHlink>
    </a:clrScheme>
    <a:fontScheme name="Dell TTF">
      <a:majorFont>
        <a:latin typeface="Museo For Dell"/>
        <a:ea typeface=""/>
        <a:cs typeface=""/>
      </a:majorFont>
      <a:minorFont>
        <a:latin typeface="Museo Sans For Del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nSpc>
            <a:spcPct val="90000"/>
          </a:lnSpc>
          <a:spcBef>
            <a:spcPts val="100"/>
          </a:spcBef>
          <a:spcAft>
            <a:spcPts val="100"/>
          </a:spcAft>
          <a:defRPr sz="1400" dirty="0" err="1" smtClean="0">
            <a:solidFill>
              <a:schemeClr val="tx2"/>
            </a:solidFill>
            <a:latin typeface="+mn-lt"/>
          </a:defRPr>
        </a:defPPr>
      </a:lstStyle>
    </a:txDef>
  </a:objectDefaults>
  <a:extraClrSchemeLst>
    <a:extraClrScheme>
      <a:clrScheme name="Dell new">
        <a:dk1>
          <a:srgbClr val="000000"/>
        </a:dk1>
        <a:lt1>
          <a:srgbClr val="444444"/>
        </a:lt1>
        <a:dk2>
          <a:srgbClr val="0085C3"/>
        </a:dk2>
        <a:lt2>
          <a:srgbClr val="FFFFFF"/>
        </a:lt2>
        <a:accent1>
          <a:srgbClr val="B7295A"/>
        </a:accent1>
        <a:accent2>
          <a:srgbClr val="F2AF00"/>
        </a:accent2>
        <a:accent3>
          <a:srgbClr val="7AB800"/>
        </a:accent3>
        <a:accent4>
          <a:srgbClr val="AAAAAA"/>
        </a:accent4>
        <a:accent5>
          <a:srgbClr val="6E2585"/>
        </a:accent5>
        <a:accent6>
          <a:srgbClr val="3084B6"/>
        </a:accent6>
        <a:hlink>
          <a:srgbClr val="DC5034"/>
        </a:hlink>
        <a:folHlink>
          <a:srgbClr val="D42E12"/>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1" id="{C582AAE9-D26D-4BF9-8055-E9839D0D4732}" vid="{1446E288-E716-4421-A00C-C8642551602C}"/>
    </a:ext>
  </a:extLst>
</a:theme>
</file>

<file path=ppt/theme/theme7.xml><?xml version="1.0" encoding="utf-8"?>
<a:theme xmlns:a="http://schemas.openxmlformats.org/drawingml/2006/main" name="1_Dell_Template_16x9_2014_Updated">
  <a:themeElements>
    <a:clrScheme name="Custom 2">
      <a:dk1>
        <a:srgbClr val="444444"/>
      </a:dk1>
      <a:lt1>
        <a:srgbClr val="FFFFFF"/>
      </a:lt1>
      <a:dk2>
        <a:srgbClr val="0085C3"/>
      </a:dk2>
      <a:lt2>
        <a:srgbClr val="FFFFFF"/>
      </a:lt2>
      <a:accent1>
        <a:srgbClr val="00447C"/>
      </a:accent1>
      <a:accent2>
        <a:srgbClr val="71C6C1"/>
      </a:accent2>
      <a:accent3>
        <a:srgbClr val="7AB800"/>
      </a:accent3>
      <a:accent4>
        <a:srgbClr val="F2AF00"/>
      </a:accent4>
      <a:accent5>
        <a:srgbClr val="CE1126"/>
      </a:accent5>
      <a:accent6>
        <a:srgbClr val="B7295A"/>
      </a:accent6>
      <a:hlink>
        <a:srgbClr val="0085C3"/>
      </a:hlink>
      <a:folHlink>
        <a:srgbClr val="0085C3"/>
      </a:folHlink>
    </a:clrScheme>
    <a:fontScheme name="Dell 2010">
      <a:majorFont>
        <a:latin typeface="Museo For Dell"/>
        <a:ea typeface=""/>
        <a:cs typeface=""/>
      </a:majorFont>
      <a:minorFont>
        <a:latin typeface="Museo Sans For Del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wrap="square" lIns="182880" tIns="137160" rIns="137160" bIns="137160" rtlCol="0" anchor="ctr">
        <a:noAutofit/>
      </a:bodyPr>
      <a:lstStyle>
        <a:defPPr algn="ctr">
          <a:lnSpc>
            <a:spcPct val="90000"/>
          </a:lnSpc>
          <a:spcBef>
            <a:spcPts val="600"/>
          </a:spcBef>
          <a:spcAft>
            <a:spcPts val="0"/>
          </a:spcAft>
          <a:defRPr sz="2000" dirty="0" err="1" smtClean="0">
            <a:solidFill>
              <a:schemeClr val="tx2"/>
            </a:solidFill>
            <a:latin typeface="+mn-lt"/>
          </a:defRPr>
        </a:defPPr>
      </a:lstStyle>
    </a:spDef>
    <a:txDef>
      <a:spPr>
        <a:noFill/>
      </a:spPr>
      <a:bodyPr wrap="square" rtlCol="0">
        <a:spAutoFit/>
      </a:bodyPr>
      <a:lstStyle>
        <a:defPPr>
          <a:lnSpc>
            <a:spcPct val="90000"/>
          </a:lnSpc>
          <a:spcBef>
            <a:spcPts val="600"/>
          </a:spcBef>
          <a:spcAft>
            <a:spcPts val="0"/>
          </a:spcAft>
          <a:buClr>
            <a:schemeClr val="bg1"/>
          </a:buClr>
          <a:defRPr sz="1400" dirty="0" smtClean="0">
            <a:solidFill>
              <a:schemeClr val="bg2"/>
            </a:solidFill>
            <a:latin typeface="+mn-lt"/>
          </a:defRPr>
        </a:defPPr>
      </a:lstStyle>
    </a:txDef>
  </a:objectDefaults>
  <a:extraClrSchemeLst>
    <a:extraClrScheme>
      <a:clrScheme name="Dell new">
        <a:dk1>
          <a:srgbClr val="000000"/>
        </a:dk1>
        <a:lt1>
          <a:srgbClr val="444444"/>
        </a:lt1>
        <a:dk2>
          <a:srgbClr val="0085C3"/>
        </a:dk2>
        <a:lt2>
          <a:srgbClr val="FFFFFF"/>
        </a:lt2>
        <a:accent1>
          <a:srgbClr val="0085C3"/>
        </a:accent1>
        <a:accent2>
          <a:srgbClr val="7AB800"/>
        </a:accent2>
        <a:accent3>
          <a:srgbClr val="F2AF00"/>
        </a:accent3>
        <a:accent4>
          <a:srgbClr val="DC5034"/>
        </a:accent4>
        <a:accent5>
          <a:srgbClr val="5482AB"/>
        </a:accent5>
        <a:accent6>
          <a:srgbClr val="6E2585"/>
        </a:accent6>
        <a:hlink>
          <a:srgbClr val="009BBB"/>
        </a:hlink>
        <a:folHlink>
          <a:srgbClr val="6E2585"/>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1" id="{C582AAE9-D26D-4BF9-8055-E9839D0D4732}" vid="{AE7FAEC6-B994-4C69-94C8-4E86D44E9C7E}"/>
    </a:ext>
  </a:extLst>
</a:theme>
</file>

<file path=ppt/theme/theme8.xml><?xml version="1.0" encoding="utf-8"?>
<a:theme xmlns:a="http://schemas.openxmlformats.org/drawingml/2006/main" name="2_Dell_Template_16x9_2014_Updated">
  <a:themeElements>
    <a:clrScheme name="Custom 2">
      <a:dk1>
        <a:srgbClr val="444444"/>
      </a:dk1>
      <a:lt1>
        <a:srgbClr val="FFFFFF"/>
      </a:lt1>
      <a:dk2>
        <a:srgbClr val="0085C3"/>
      </a:dk2>
      <a:lt2>
        <a:srgbClr val="FFFFFF"/>
      </a:lt2>
      <a:accent1>
        <a:srgbClr val="00447C"/>
      </a:accent1>
      <a:accent2>
        <a:srgbClr val="71C6C1"/>
      </a:accent2>
      <a:accent3>
        <a:srgbClr val="7AB800"/>
      </a:accent3>
      <a:accent4>
        <a:srgbClr val="F2AF00"/>
      </a:accent4>
      <a:accent5>
        <a:srgbClr val="CE1126"/>
      </a:accent5>
      <a:accent6>
        <a:srgbClr val="B7295A"/>
      </a:accent6>
      <a:hlink>
        <a:srgbClr val="0085C3"/>
      </a:hlink>
      <a:folHlink>
        <a:srgbClr val="0085C3"/>
      </a:folHlink>
    </a:clrScheme>
    <a:fontScheme name="Dell 2010">
      <a:majorFont>
        <a:latin typeface="Museo For Dell"/>
        <a:ea typeface=""/>
        <a:cs typeface=""/>
      </a:majorFont>
      <a:minorFont>
        <a:latin typeface="Museo Sans For Del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wrap="square" lIns="182880" tIns="137160" rIns="137160" bIns="137160" rtlCol="0" anchor="ctr">
        <a:noAutofit/>
      </a:bodyPr>
      <a:lstStyle>
        <a:defPPr algn="ctr">
          <a:lnSpc>
            <a:spcPct val="90000"/>
          </a:lnSpc>
          <a:spcBef>
            <a:spcPts val="600"/>
          </a:spcBef>
          <a:spcAft>
            <a:spcPts val="0"/>
          </a:spcAft>
          <a:defRPr sz="2000" dirty="0" err="1" smtClean="0">
            <a:solidFill>
              <a:schemeClr val="tx2"/>
            </a:solidFill>
            <a:latin typeface="+mn-lt"/>
          </a:defRPr>
        </a:defPPr>
      </a:lstStyle>
    </a:spDef>
    <a:txDef>
      <a:spPr>
        <a:noFill/>
      </a:spPr>
      <a:bodyPr wrap="square" rtlCol="0">
        <a:spAutoFit/>
      </a:bodyPr>
      <a:lstStyle>
        <a:defPPr>
          <a:lnSpc>
            <a:spcPct val="90000"/>
          </a:lnSpc>
          <a:spcBef>
            <a:spcPts val="600"/>
          </a:spcBef>
          <a:spcAft>
            <a:spcPts val="0"/>
          </a:spcAft>
          <a:buClr>
            <a:schemeClr val="bg1"/>
          </a:buClr>
          <a:defRPr sz="1400" dirty="0" smtClean="0">
            <a:solidFill>
              <a:schemeClr val="bg2"/>
            </a:solidFill>
            <a:latin typeface="+mn-lt"/>
          </a:defRPr>
        </a:defPPr>
      </a:lstStyle>
    </a:txDef>
  </a:objectDefaults>
  <a:extraClrSchemeLst>
    <a:extraClrScheme>
      <a:clrScheme name="Dell new">
        <a:dk1>
          <a:srgbClr val="000000"/>
        </a:dk1>
        <a:lt1>
          <a:srgbClr val="444444"/>
        </a:lt1>
        <a:dk2>
          <a:srgbClr val="0085C3"/>
        </a:dk2>
        <a:lt2>
          <a:srgbClr val="FFFFFF"/>
        </a:lt2>
        <a:accent1>
          <a:srgbClr val="0085C3"/>
        </a:accent1>
        <a:accent2>
          <a:srgbClr val="7AB800"/>
        </a:accent2>
        <a:accent3>
          <a:srgbClr val="F2AF00"/>
        </a:accent3>
        <a:accent4>
          <a:srgbClr val="DC5034"/>
        </a:accent4>
        <a:accent5>
          <a:srgbClr val="5482AB"/>
        </a:accent5>
        <a:accent6>
          <a:srgbClr val="6E2585"/>
        </a:accent6>
        <a:hlink>
          <a:srgbClr val="009BBB"/>
        </a:hlink>
        <a:folHlink>
          <a:srgbClr val="6E2585"/>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1" id="{C582AAE9-D26D-4BF9-8055-E9839D0D4732}" vid="{AE7FAEC6-B994-4C69-94C8-4E86D44E9C7E}"/>
    </a:ext>
  </a:extLst>
</a:theme>
</file>

<file path=ppt/theme/theme9.xml><?xml version="1.0" encoding="utf-8"?>
<a:theme xmlns:a="http://schemas.openxmlformats.org/drawingml/2006/main" name="1_Office Theme">
  <a:themeElements>
    <a:clrScheme name="Puppet Colors 1">
      <a:dk1>
        <a:sysClr val="windowText" lastClr="000000"/>
      </a:dk1>
      <a:lt1>
        <a:sysClr val="window" lastClr="FFFFFF"/>
      </a:lt1>
      <a:dk2>
        <a:srgbClr val="312A6E"/>
      </a:dk2>
      <a:lt2>
        <a:srgbClr val="706AAB"/>
      </a:lt2>
      <a:accent1>
        <a:srgbClr val="EFA92D"/>
      </a:accent1>
      <a:accent2>
        <a:srgbClr val="62AC3D"/>
      </a:accent2>
      <a:accent3>
        <a:srgbClr val="B51F27"/>
      </a:accent3>
      <a:accent4>
        <a:srgbClr val="666968"/>
      </a:accent4>
      <a:accent5>
        <a:srgbClr val="2295A5"/>
      </a:accent5>
      <a:accent6>
        <a:srgbClr val="E9C252"/>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BC5A3DE15784479EAF913FC274A064" ma:contentTypeVersion="0" ma:contentTypeDescription="Create a new document." ma:contentTypeScope="" ma:versionID="8769e58c1bb8399ca3fd6b34df9b8f4d">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8E6090A-5F2E-4CFB-881B-6002DCB4AC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86FC490B-1F77-48C5-AC70-1DD939DBDF04}">
  <ds:schemaRefs>
    <ds:schemaRef ds:uri="http://schemas.microsoft.com/sharepoint/v3/contenttype/forms"/>
  </ds:schemaRefs>
</ds:datastoreItem>
</file>

<file path=customXml/itemProps3.xml><?xml version="1.0" encoding="utf-8"?>
<ds:datastoreItem xmlns:ds="http://schemas.openxmlformats.org/officeDocument/2006/customXml" ds:itemID="{0873BDD3-AA35-4F19-A12A-C6462BECFBD1}">
  <ds:schemaRefs>
    <ds:schemaRef ds:uri="http://purl.org/dc/terms/"/>
    <ds:schemaRef ds:uri="http://schemas.openxmlformats.org/package/2006/metadata/core-properties"/>
    <ds:schemaRef ds:uri="http://purl.org/dc/elements/1.1/"/>
    <ds:schemaRef ds:uri="http://schemas.microsoft.com/office/2006/documentManagement/types"/>
    <ds:schemaRef ds:uri="http://purl.org/dc/dcmitype/"/>
    <ds:schemaRef ds:uri="http://schemas.microsoft.com/office/infopath/2007/PartnerControl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Dell_Template_16x9_2014_Updated</Template>
  <TotalTime>2488</TotalTime>
  <Words>2392</Words>
  <Application>Microsoft Office PowerPoint</Application>
  <PresentationFormat>On-screen Show (16:9)</PresentationFormat>
  <Paragraphs>387</Paragraphs>
  <Slides>20</Slides>
  <Notes>17</Notes>
  <HiddenSlides>0</HiddenSlides>
  <MMClips>0</MMClips>
  <ScaleCrop>false</ScaleCrop>
  <HeadingPairs>
    <vt:vector size="6" baseType="variant">
      <vt:variant>
        <vt:lpstr>Fonts Used</vt:lpstr>
      </vt:variant>
      <vt:variant>
        <vt:i4>11</vt:i4>
      </vt:variant>
      <vt:variant>
        <vt:lpstr>Theme</vt:lpstr>
      </vt:variant>
      <vt:variant>
        <vt:i4>9</vt:i4>
      </vt:variant>
      <vt:variant>
        <vt:lpstr>Slide Titles</vt:lpstr>
      </vt:variant>
      <vt:variant>
        <vt:i4>20</vt:i4>
      </vt:variant>
    </vt:vector>
  </HeadingPairs>
  <TitlesOfParts>
    <vt:vector size="40" baseType="lpstr">
      <vt:lpstr>Museo For Dell 300</vt:lpstr>
      <vt:lpstr>Museo Sans For Dell Regular</vt:lpstr>
      <vt:lpstr>Museo Sans For Dell</vt:lpstr>
      <vt:lpstr>Museo For Dell</vt:lpstr>
      <vt:lpstr>Arial</vt:lpstr>
      <vt:lpstr>Courier New</vt:lpstr>
      <vt:lpstr>MS PGothic</vt:lpstr>
      <vt:lpstr>Arial Black</vt:lpstr>
      <vt:lpstr>Museo Sans For Dell</vt:lpstr>
      <vt:lpstr>Franklin Gothic Medium</vt:lpstr>
      <vt:lpstr>Wingdings</vt:lpstr>
      <vt:lpstr>Dell_Template_16x9_2014_Updated</vt:lpstr>
      <vt:lpstr>Content Dell Blue background </vt:lpstr>
      <vt:lpstr>Exec Summit Content</vt:lpstr>
      <vt:lpstr>Exec Summit Dark Blue </vt:lpstr>
      <vt:lpstr>User Forum Content</vt:lpstr>
      <vt:lpstr>User Forum Blue </vt:lpstr>
      <vt:lpstr>1_Dell_Template_16x9_2014_Updated</vt:lpstr>
      <vt:lpstr>2_Dell_Template_16x9_2014_Updated</vt:lpstr>
      <vt:lpstr>1_Office Theme</vt:lpstr>
      <vt:lpstr>PowerPoint Presentation</vt:lpstr>
      <vt:lpstr>Change: The only constant</vt:lpstr>
      <vt:lpstr>The CIO paradigm</vt:lpstr>
      <vt:lpstr>Which approach gives you better results? </vt:lpstr>
      <vt:lpstr>Now you can synthesize traditional and new IT</vt:lpstr>
      <vt:lpstr>Shift your focus from infrastructure to service</vt:lpstr>
      <vt:lpstr>SDDC delivers needed agility and efficiency</vt:lpstr>
      <vt:lpstr>Evolution strategy Embrace your legacy, control your destiny</vt:lpstr>
      <vt:lpstr>Enabling the unified data center</vt:lpstr>
      <vt:lpstr>PowerPoint Presentation</vt:lpstr>
      <vt:lpstr>Enabling the Future Ready Enterprise Workload ready + virtual infrastructure ready + software-defined &amp; cloud ready</vt:lpstr>
      <vt:lpstr>The future of SDS is flexible</vt:lpstr>
      <vt:lpstr>SDS Series  Software-defined storage is an emerging paradigm</vt:lpstr>
      <vt:lpstr>Evolve storage</vt:lpstr>
      <vt:lpstr>Choose your software-defined networking approach</vt:lpstr>
      <vt:lpstr>The future of SDN is Open</vt:lpstr>
      <vt:lpstr>Software-Defined Networking in the data center Powered by Open Networking, choice + innovation</vt:lpstr>
      <vt:lpstr>Dell Networking data center strategic framework Open Networking: choice &amp; innovation</vt:lpstr>
      <vt:lpstr>Enabling SDDC in your data center</vt:lpstr>
      <vt:lpstr>Thank you</vt:lpstr>
    </vt:vector>
  </TitlesOfParts>
  <Company>Dell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Goins, Bill</dc:creator>
  <cp:keywords>Internal Use, No Restrictions</cp:keywords>
  <cp:lastModifiedBy>Steve Oakley</cp:lastModifiedBy>
  <cp:revision>165</cp:revision>
  <cp:lastPrinted>2014-02-14T16:26:12Z</cp:lastPrinted>
  <dcterms:created xsi:type="dcterms:W3CDTF">2014-08-29T03:54:33Z</dcterms:created>
  <dcterms:modified xsi:type="dcterms:W3CDTF">2015-09-20T17:11:30Z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0x010100CABC5A3DE15784479EAF913FC274A064</vt:lpwstr>
  </property>
  <property fmtid="{D5CDD505-2E9C-101B-9397-08002B2CF9AE}" pid="3" name="TitusGUID">
    <vt:lpwstr>0b86e5bf-eda6-42f5-be4a-a2db8a2ca0e6</vt:lpwstr>
  </property>
  <property fmtid="{D5CDD505-2E9C-101B-9397-08002B2CF9AE}" pid="4" name="DellVisual Markings (PPT)">
    <vt:lpwstr>None (Metadata Only)</vt:lpwstr>
  </property>
  <property fmtid="{D5CDD505-2E9C-101B-9397-08002B2CF9AE}" pid="5" name="titusconfig">
    <vt:lpwstr>1.3AMER</vt:lpwstr>
  </property>
  <property fmtid="{D5CDD505-2E9C-101B-9397-08002B2CF9AE}" pid="6" name="DellClassification">
    <vt:lpwstr>No Restrictions</vt:lpwstr>
  </property>
  <property fmtid="{D5CDD505-2E9C-101B-9397-08002B2CF9AE}" pid="7" name="DellSubLabels">
    <vt:lpwstr>Customer Workproduct</vt:lpwstr>
  </property>
</Properties>
</file>